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1"/>
    <p:sldMasterId id="2147483778" r:id="rId2"/>
    <p:sldMasterId id="2147483684" r:id="rId3"/>
    <p:sldMasterId id="2147483660" r:id="rId4"/>
    <p:sldMasterId id="2147483659" r:id="rId5"/>
    <p:sldMasterId id="2147483686" r:id="rId6"/>
  </p:sldMasterIdLst>
  <p:notesMasterIdLst>
    <p:notesMasterId r:id="rId111"/>
  </p:notesMasterIdLst>
  <p:sldIdLst>
    <p:sldId id="256" r:id="rId7"/>
    <p:sldId id="257" r:id="rId8"/>
    <p:sldId id="258" r:id="rId9"/>
    <p:sldId id="259" r:id="rId10"/>
    <p:sldId id="260" r:id="rId11"/>
    <p:sldId id="261" r:id="rId12"/>
    <p:sldId id="262" r:id="rId13"/>
    <p:sldId id="263" r:id="rId14"/>
    <p:sldId id="273" r:id="rId15"/>
    <p:sldId id="271" r:id="rId16"/>
    <p:sldId id="270" r:id="rId17"/>
    <p:sldId id="269" r:id="rId18"/>
    <p:sldId id="267" r:id="rId19"/>
    <p:sldId id="266" r:id="rId20"/>
    <p:sldId id="282" r:id="rId21"/>
    <p:sldId id="280" r:id="rId22"/>
    <p:sldId id="278" r:id="rId23"/>
    <p:sldId id="277" r:id="rId24"/>
    <p:sldId id="276" r:id="rId25"/>
    <p:sldId id="275" r:id="rId26"/>
    <p:sldId id="291" r:id="rId27"/>
    <p:sldId id="288" r:id="rId28"/>
    <p:sldId id="287" r:id="rId29"/>
    <p:sldId id="286" r:id="rId30"/>
    <p:sldId id="284" r:id="rId31"/>
    <p:sldId id="300" r:id="rId32"/>
    <p:sldId id="298" r:id="rId33"/>
    <p:sldId id="297" r:id="rId34"/>
    <p:sldId id="296" r:id="rId35"/>
    <p:sldId id="295" r:id="rId36"/>
    <p:sldId id="294" r:id="rId37"/>
    <p:sldId id="293" r:id="rId38"/>
    <p:sldId id="318" r:id="rId39"/>
    <p:sldId id="316" r:id="rId40"/>
    <p:sldId id="315" r:id="rId41"/>
    <p:sldId id="314" r:id="rId42"/>
    <p:sldId id="313" r:id="rId43"/>
    <p:sldId id="312" r:id="rId44"/>
    <p:sldId id="311" r:id="rId45"/>
    <p:sldId id="310" r:id="rId46"/>
    <p:sldId id="309" r:id="rId47"/>
    <p:sldId id="308" r:id="rId48"/>
    <p:sldId id="307" r:id="rId49"/>
    <p:sldId id="306" r:id="rId50"/>
    <p:sldId id="305" r:id="rId51"/>
    <p:sldId id="304" r:id="rId52"/>
    <p:sldId id="332" r:id="rId53"/>
    <p:sldId id="327" r:id="rId54"/>
    <p:sldId id="326" r:id="rId55"/>
    <p:sldId id="325" r:id="rId56"/>
    <p:sldId id="324" r:id="rId57"/>
    <p:sldId id="323" r:id="rId58"/>
    <p:sldId id="322" r:id="rId59"/>
    <p:sldId id="342" r:id="rId60"/>
    <p:sldId id="341" r:id="rId61"/>
    <p:sldId id="340" r:id="rId62"/>
    <p:sldId id="339" r:id="rId63"/>
    <p:sldId id="338" r:id="rId64"/>
    <p:sldId id="337" r:id="rId65"/>
    <p:sldId id="336" r:id="rId66"/>
    <p:sldId id="335" r:id="rId67"/>
    <p:sldId id="334" r:id="rId68"/>
    <p:sldId id="333" r:id="rId69"/>
    <p:sldId id="361" r:id="rId70"/>
    <p:sldId id="360" r:id="rId71"/>
    <p:sldId id="359" r:id="rId72"/>
    <p:sldId id="358" r:id="rId73"/>
    <p:sldId id="357" r:id="rId74"/>
    <p:sldId id="356" r:id="rId75"/>
    <p:sldId id="355" r:id="rId76"/>
    <p:sldId id="354" r:id="rId77"/>
    <p:sldId id="353" r:id="rId78"/>
    <p:sldId id="352" r:id="rId79"/>
    <p:sldId id="351" r:id="rId80"/>
    <p:sldId id="350" r:id="rId81"/>
    <p:sldId id="349" r:id="rId82"/>
    <p:sldId id="348" r:id="rId83"/>
    <p:sldId id="347" r:id="rId84"/>
    <p:sldId id="346" r:id="rId85"/>
    <p:sldId id="345" r:id="rId86"/>
    <p:sldId id="344" r:id="rId87"/>
    <p:sldId id="375" r:id="rId88"/>
    <p:sldId id="374" r:id="rId89"/>
    <p:sldId id="373" r:id="rId90"/>
    <p:sldId id="372" r:id="rId91"/>
    <p:sldId id="371" r:id="rId92"/>
    <p:sldId id="370" r:id="rId93"/>
    <p:sldId id="369" r:id="rId94"/>
    <p:sldId id="368" r:id="rId95"/>
    <p:sldId id="367" r:id="rId96"/>
    <p:sldId id="366" r:id="rId97"/>
    <p:sldId id="365" r:id="rId98"/>
    <p:sldId id="364" r:id="rId99"/>
    <p:sldId id="385" r:id="rId100"/>
    <p:sldId id="383" r:id="rId101"/>
    <p:sldId id="382" r:id="rId102"/>
    <p:sldId id="381" r:id="rId103"/>
    <p:sldId id="380" r:id="rId104"/>
    <p:sldId id="379" r:id="rId105"/>
    <p:sldId id="378" r:id="rId106"/>
    <p:sldId id="386" r:id="rId107"/>
    <p:sldId id="377" r:id="rId108"/>
    <p:sldId id="376" r:id="rId109"/>
    <p:sldId id="387" r:id="rId1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E19113-3D49-4D7B-9182-2BF961070D11}" v="36" dt="2021-05-28T15:14:57.021"/>
    <p1510:client id="{48813A6C-4260-4466-9BB5-0DD9322A9167}" v="537" dt="2021-05-29T15:43:47.387"/>
    <p1510:client id="{58A8837B-5F53-4746-B3FA-AB05D887EC8A}" v="252" dt="2021-05-28T15:25:30.998"/>
    <p1510:client id="{F720E570-18D4-493B-AFD8-F88CFD42E4B7}" v="11" dt="2021-05-29T05:27:52.7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slide" Target="slides/slide62.xml"/><Relationship Id="rId84" Type="http://schemas.openxmlformats.org/officeDocument/2006/relationships/slide" Target="slides/slide78.xml"/><Relationship Id="rId89" Type="http://schemas.openxmlformats.org/officeDocument/2006/relationships/slide" Target="slides/slide83.xml"/><Relationship Id="rId112" Type="http://schemas.openxmlformats.org/officeDocument/2006/relationships/presProps" Target="presProps.xml"/><Relationship Id="rId16" Type="http://schemas.openxmlformats.org/officeDocument/2006/relationships/slide" Target="slides/slide10.xml"/><Relationship Id="rId107" Type="http://schemas.openxmlformats.org/officeDocument/2006/relationships/slide" Target="slides/slide101.xml"/><Relationship Id="rId11" Type="http://schemas.openxmlformats.org/officeDocument/2006/relationships/slide" Target="slides/slide5.xml"/><Relationship Id="rId32" Type="http://schemas.openxmlformats.org/officeDocument/2006/relationships/slide" Target="slides/slide26.xml"/><Relationship Id="rId37" Type="http://schemas.openxmlformats.org/officeDocument/2006/relationships/slide" Target="slides/slide31.xml"/><Relationship Id="rId53" Type="http://schemas.openxmlformats.org/officeDocument/2006/relationships/slide" Target="slides/slide47.xml"/><Relationship Id="rId58" Type="http://schemas.openxmlformats.org/officeDocument/2006/relationships/slide" Target="slides/slide52.xml"/><Relationship Id="rId74" Type="http://schemas.openxmlformats.org/officeDocument/2006/relationships/slide" Target="slides/slide68.xml"/><Relationship Id="rId79" Type="http://schemas.openxmlformats.org/officeDocument/2006/relationships/slide" Target="slides/slide73.xml"/><Relationship Id="rId102" Type="http://schemas.openxmlformats.org/officeDocument/2006/relationships/slide" Target="slides/slide96.xml"/><Relationship Id="rId5" Type="http://schemas.openxmlformats.org/officeDocument/2006/relationships/slideMaster" Target="slideMasters/slideMaster5.xml"/><Relationship Id="rId90" Type="http://schemas.openxmlformats.org/officeDocument/2006/relationships/slide" Target="slides/slide84.xml"/><Relationship Id="rId95" Type="http://schemas.openxmlformats.org/officeDocument/2006/relationships/slide" Target="slides/slide89.xml"/><Relationship Id="rId22" Type="http://schemas.openxmlformats.org/officeDocument/2006/relationships/slide" Target="slides/slide16.xml"/><Relationship Id="rId27" Type="http://schemas.openxmlformats.org/officeDocument/2006/relationships/slide" Target="slides/slide21.xml"/><Relationship Id="rId43" Type="http://schemas.openxmlformats.org/officeDocument/2006/relationships/slide" Target="slides/slide37.xml"/><Relationship Id="rId48" Type="http://schemas.openxmlformats.org/officeDocument/2006/relationships/slide" Target="slides/slide42.xml"/><Relationship Id="rId64" Type="http://schemas.openxmlformats.org/officeDocument/2006/relationships/slide" Target="slides/slide58.xml"/><Relationship Id="rId69" Type="http://schemas.openxmlformats.org/officeDocument/2006/relationships/slide" Target="slides/slide63.xml"/><Relationship Id="rId113" Type="http://schemas.openxmlformats.org/officeDocument/2006/relationships/viewProps" Target="viewProps.xml"/><Relationship Id="rId80" Type="http://schemas.openxmlformats.org/officeDocument/2006/relationships/slide" Target="slides/slide74.xml"/><Relationship Id="rId85" Type="http://schemas.openxmlformats.org/officeDocument/2006/relationships/slide" Target="slides/slide79.xml"/><Relationship Id="rId12" Type="http://schemas.openxmlformats.org/officeDocument/2006/relationships/slide" Target="slides/slide6.xml"/><Relationship Id="rId17" Type="http://schemas.openxmlformats.org/officeDocument/2006/relationships/slide" Target="slides/slide11.xml"/><Relationship Id="rId33" Type="http://schemas.openxmlformats.org/officeDocument/2006/relationships/slide" Target="slides/slide27.xml"/><Relationship Id="rId38" Type="http://schemas.openxmlformats.org/officeDocument/2006/relationships/slide" Target="slides/slide32.xml"/><Relationship Id="rId59" Type="http://schemas.openxmlformats.org/officeDocument/2006/relationships/slide" Target="slides/slide53.xml"/><Relationship Id="rId103" Type="http://schemas.openxmlformats.org/officeDocument/2006/relationships/slide" Target="slides/slide97.xml"/><Relationship Id="rId108" Type="http://schemas.openxmlformats.org/officeDocument/2006/relationships/slide" Target="slides/slide102.xml"/><Relationship Id="rId54" Type="http://schemas.openxmlformats.org/officeDocument/2006/relationships/slide" Target="slides/slide48.xml"/><Relationship Id="rId70" Type="http://schemas.openxmlformats.org/officeDocument/2006/relationships/slide" Target="slides/slide64.xml"/><Relationship Id="rId75" Type="http://schemas.openxmlformats.org/officeDocument/2006/relationships/slide" Target="slides/slide69.xml"/><Relationship Id="rId91" Type="http://schemas.openxmlformats.org/officeDocument/2006/relationships/slide" Target="slides/slide85.xml"/><Relationship Id="rId96" Type="http://schemas.openxmlformats.org/officeDocument/2006/relationships/slide" Target="slides/slide90.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6" Type="http://schemas.openxmlformats.org/officeDocument/2006/relationships/slide" Target="slides/slide100.xml"/><Relationship Id="rId114" Type="http://schemas.openxmlformats.org/officeDocument/2006/relationships/theme" Target="theme/theme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slide" Target="slides/slide67.xml"/><Relationship Id="rId78" Type="http://schemas.openxmlformats.org/officeDocument/2006/relationships/slide" Target="slides/slide72.xml"/><Relationship Id="rId81" Type="http://schemas.openxmlformats.org/officeDocument/2006/relationships/slide" Target="slides/slide75.xml"/><Relationship Id="rId86" Type="http://schemas.openxmlformats.org/officeDocument/2006/relationships/slide" Target="slides/slide80.xml"/><Relationship Id="rId94" Type="http://schemas.openxmlformats.org/officeDocument/2006/relationships/slide" Target="slides/slide88.xml"/><Relationship Id="rId99" Type="http://schemas.openxmlformats.org/officeDocument/2006/relationships/slide" Target="slides/slide93.xml"/><Relationship Id="rId101" Type="http://schemas.openxmlformats.org/officeDocument/2006/relationships/slide" Target="slides/slide95.xml"/><Relationship Id="rId4" Type="http://schemas.openxmlformats.org/officeDocument/2006/relationships/slideMaster" Target="slideMasters/slideMaster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109" Type="http://schemas.openxmlformats.org/officeDocument/2006/relationships/slide" Target="slides/slide10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6" Type="http://schemas.openxmlformats.org/officeDocument/2006/relationships/slide" Target="slides/slide70.xml"/><Relationship Id="rId97" Type="http://schemas.openxmlformats.org/officeDocument/2006/relationships/slide" Target="slides/slide91.xml"/><Relationship Id="rId104" Type="http://schemas.openxmlformats.org/officeDocument/2006/relationships/slide" Target="slides/slide98.xml"/><Relationship Id="rId7" Type="http://schemas.openxmlformats.org/officeDocument/2006/relationships/slide" Target="slides/slide1.xml"/><Relationship Id="rId71" Type="http://schemas.openxmlformats.org/officeDocument/2006/relationships/slide" Target="slides/slide65.xml"/><Relationship Id="rId92" Type="http://schemas.openxmlformats.org/officeDocument/2006/relationships/slide" Target="slides/slide86.xml"/><Relationship Id="rId2" Type="http://schemas.openxmlformats.org/officeDocument/2006/relationships/slideMaster" Target="slideMasters/slideMaster2.xml"/><Relationship Id="rId29" Type="http://schemas.openxmlformats.org/officeDocument/2006/relationships/slide" Target="slides/slide23.xml"/><Relationship Id="rId24" Type="http://schemas.openxmlformats.org/officeDocument/2006/relationships/slide" Target="slides/slide18.xml"/><Relationship Id="rId40" Type="http://schemas.openxmlformats.org/officeDocument/2006/relationships/slide" Target="slides/slide34.xml"/><Relationship Id="rId45" Type="http://schemas.openxmlformats.org/officeDocument/2006/relationships/slide" Target="slides/slide39.xml"/><Relationship Id="rId66" Type="http://schemas.openxmlformats.org/officeDocument/2006/relationships/slide" Target="slides/slide60.xml"/><Relationship Id="rId87" Type="http://schemas.openxmlformats.org/officeDocument/2006/relationships/slide" Target="slides/slide81.xml"/><Relationship Id="rId110" Type="http://schemas.openxmlformats.org/officeDocument/2006/relationships/slide" Target="slides/slide104.xml"/><Relationship Id="rId115" Type="http://schemas.openxmlformats.org/officeDocument/2006/relationships/tableStyles" Target="tableStyles.xml"/><Relationship Id="rId61" Type="http://schemas.openxmlformats.org/officeDocument/2006/relationships/slide" Target="slides/slide55.xml"/><Relationship Id="rId82" Type="http://schemas.openxmlformats.org/officeDocument/2006/relationships/slide" Target="slides/slide76.xml"/><Relationship Id="rId19" Type="http://schemas.openxmlformats.org/officeDocument/2006/relationships/slide" Target="slides/slide13.xml"/><Relationship Id="rId14" Type="http://schemas.openxmlformats.org/officeDocument/2006/relationships/slide" Target="slides/slide8.xml"/><Relationship Id="rId30" Type="http://schemas.openxmlformats.org/officeDocument/2006/relationships/slide" Target="slides/slide24.xml"/><Relationship Id="rId35" Type="http://schemas.openxmlformats.org/officeDocument/2006/relationships/slide" Target="slides/slide29.xml"/><Relationship Id="rId56" Type="http://schemas.openxmlformats.org/officeDocument/2006/relationships/slide" Target="slides/slide50.xml"/><Relationship Id="rId77" Type="http://schemas.openxmlformats.org/officeDocument/2006/relationships/slide" Target="slides/slide71.xml"/><Relationship Id="rId100" Type="http://schemas.openxmlformats.org/officeDocument/2006/relationships/slide" Target="slides/slide94.xml"/><Relationship Id="rId105" Type="http://schemas.openxmlformats.org/officeDocument/2006/relationships/slide" Target="slides/slide99.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slide" Target="slides/slide66.xml"/><Relationship Id="rId93" Type="http://schemas.openxmlformats.org/officeDocument/2006/relationships/slide" Target="slides/slide87.xml"/><Relationship Id="rId98" Type="http://schemas.openxmlformats.org/officeDocument/2006/relationships/slide" Target="slides/slide92.xml"/><Relationship Id="rId3" Type="http://schemas.openxmlformats.org/officeDocument/2006/relationships/slideMaster" Target="slideMasters/slideMaster3.xml"/><Relationship Id="rId25" Type="http://schemas.openxmlformats.org/officeDocument/2006/relationships/slide" Target="slides/slide19.xml"/><Relationship Id="rId46" Type="http://schemas.openxmlformats.org/officeDocument/2006/relationships/slide" Target="slides/slide40.xml"/><Relationship Id="rId67" Type="http://schemas.openxmlformats.org/officeDocument/2006/relationships/slide" Target="slides/slide61.xml"/><Relationship Id="rId116" Type="http://schemas.microsoft.com/office/2015/10/relationships/revisionInfo" Target="revisionInfo.xml"/><Relationship Id="rId20" Type="http://schemas.openxmlformats.org/officeDocument/2006/relationships/slide" Target="slides/slide14.xml"/><Relationship Id="rId41" Type="http://schemas.openxmlformats.org/officeDocument/2006/relationships/slide" Target="slides/slide35.xml"/><Relationship Id="rId62" Type="http://schemas.openxmlformats.org/officeDocument/2006/relationships/slide" Target="slides/slide56.xml"/><Relationship Id="rId83" Type="http://schemas.openxmlformats.org/officeDocument/2006/relationships/slide" Target="slides/slide77.xml"/><Relationship Id="rId88" Type="http://schemas.openxmlformats.org/officeDocument/2006/relationships/slide" Target="slides/slide82.xml"/><Relationship Id="rId111" Type="http://schemas.openxmlformats.org/officeDocument/2006/relationships/notesMaster" Target="notesMasters/notesMaster1.xml"/></Relationships>
</file>

<file path=ppt/media/image1.jpg>
</file>

<file path=ppt/media/image10.png>
</file>

<file path=ppt/media/image11.png>
</file>

<file path=ppt/media/image12.jpg>
</file>

<file path=ppt/media/image13.jpg>
</file>

<file path=ppt/media/image14.jpg>
</file>

<file path=ppt/media/image15.jpeg>
</file>

<file path=ppt/media/image16.jpeg>
</file>

<file path=ppt/media/image17.jpeg>
</file>

<file path=ppt/media/image18.jpeg>
</file>

<file path=ppt/media/image19.jpg>
</file>

<file path=ppt/media/image2.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9470ED-AAD8-484E-BB7B-65AE9365E4B4}" type="datetimeFigureOut">
              <a:rPr lang="en-IN"/>
              <a:t>29-05-2021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29255B-33B4-4DF6-8AED-3A7EAFF0D00C}" type="slidenum">
              <a:rPr lang="en-IN"/>
              <a:t>‹#›</a:t>
            </a:fld>
            <a:endParaRPr lang="en-US"/>
          </a:p>
        </p:txBody>
      </p:sp>
    </p:spTree>
    <p:extLst>
      <p:ext uri="{BB962C8B-B14F-4D97-AF65-F5344CB8AC3E}">
        <p14:creationId xmlns:p14="http://schemas.microsoft.com/office/powerpoint/2010/main" val="2770580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8099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C199E4E-3235-45B0-BA00-75476D2F835F}" type="datetimeFigureOut">
              <a:rPr lang="en-IN" smtClean="0"/>
              <a:t>29-05-2021</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38856502-6623-4E68-B528-44C91385F01F}"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6235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199E4E-3235-45B0-BA00-75476D2F835F}"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8856502-6623-4E68-B528-44C91385F01F}"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931854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199E4E-3235-45B0-BA00-75476D2F835F}"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8856502-6623-4E68-B528-44C91385F01F}"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387791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2C9BFB1-D449-4F72-89C3-CD90A564DD9E}" type="datetimeFigureOut">
              <a:rPr lang="en-IN" smtClean="0"/>
              <a:t>29-05-2021</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F742127E-F2F0-4CF0-B258-39722E962E62}"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838923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C9BFB1-D449-4F72-89C3-CD90A564DD9E}"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42127E-F2F0-4CF0-B258-39722E962E62}"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314197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2C9BFB1-D449-4F72-89C3-CD90A564DD9E}"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42127E-F2F0-4CF0-B258-39722E962E62}"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913942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2C9BFB1-D449-4F72-89C3-CD90A564DD9E}" type="datetimeFigureOut">
              <a:rPr lang="en-IN" smtClean="0"/>
              <a:t>29-05-2021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42127E-F2F0-4CF0-B258-39722E962E62}"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8295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2C9BFB1-D449-4F72-89C3-CD90A564DD9E}" type="datetimeFigureOut">
              <a:rPr lang="en-IN" smtClean="0"/>
              <a:t>29-05-2021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742127E-F2F0-4CF0-B258-39722E962E62}"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15717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2C9BFB1-D449-4F72-89C3-CD90A564DD9E}" type="datetimeFigureOut">
              <a:rPr lang="en-IN" smtClean="0"/>
              <a:t>29-05-2021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42127E-F2F0-4CF0-B258-39722E962E62}"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287335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C9BFB1-D449-4F72-89C3-CD90A564DD9E}" type="datetimeFigureOut">
              <a:rPr lang="en-IN" smtClean="0"/>
              <a:t>29-05-2021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742127E-F2F0-4CF0-B258-39722E962E62}" type="slidenum">
              <a:rPr lang="en-IN" smtClean="0"/>
              <a:t>‹#›</a:t>
            </a:fld>
            <a:endParaRPr lang="en-IN"/>
          </a:p>
        </p:txBody>
      </p:sp>
    </p:spTree>
    <p:extLst>
      <p:ext uri="{BB962C8B-B14F-4D97-AF65-F5344CB8AC3E}">
        <p14:creationId xmlns:p14="http://schemas.microsoft.com/office/powerpoint/2010/main" val="18853114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2C9BFB1-D449-4F72-89C3-CD90A564DD9E}" type="datetimeFigureOut">
              <a:rPr lang="en-IN" smtClean="0"/>
              <a:t>29-05-2021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42127E-F2F0-4CF0-B258-39722E962E62}"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85128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199E4E-3235-45B0-BA00-75476D2F835F}"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8856502-6623-4E68-B528-44C91385F01F}"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947070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F2C9BFB1-D449-4F72-89C3-CD90A564DD9E}" type="datetimeFigureOut">
              <a:rPr lang="en-IN" smtClean="0"/>
              <a:t>29-05-2021</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F742127E-F2F0-4CF0-B258-39722E962E62}"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438043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C9BFB1-D449-4F72-89C3-CD90A564DD9E}"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42127E-F2F0-4CF0-B258-39722E962E62}"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054890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C9BFB1-D449-4F72-89C3-CD90A564DD9E}"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42127E-F2F0-4CF0-B258-39722E962E62}"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693510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FB853D3-9DDD-42A2-93B0-D3C789A0C560}" type="datetimeFigureOut">
              <a:rPr lang="en-IN" smtClean="0"/>
              <a:t>29-05-2021</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733CD3D5-A41F-44D9-A5C8-2C6FB7C40C3E}"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19626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B853D3-9DDD-42A2-93B0-D3C789A0C560}"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33CD3D5-A41F-44D9-A5C8-2C6FB7C40C3E}"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115144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B853D3-9DDD-42A2-93B0-D3C789A0C560}"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33CD3D5-A41F-44D9-A5C8-2C6FB7C40C3E}"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7642039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FB853D3-9DDD-42A2-93B0-D3C789A0C560}" type="datetimeFigureOut">
              <a:rPr lang="en-IN" smtClean="0"/>
              <a:t>29-05-2021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33CD3D5-A41F-44D9-A5C8-2C6FB7C40C3E}"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3853686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FB853D3-9DDD-42A2-93B0-D3C789A0C560}" type="datetimeFigureOut">
              <a:rPr lang="en-IN" smtClean="0"/>
              <a:t>29-05-2021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33CD3D5-A41F-44D9-A5C8-2C6FB7C40C3E}"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15189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FB853D3-9DDD-42A2-93B0-D3C789A0C560}" type="datetimeFigureOut">
              <a:rPr lang="en-IN" smtClean="0"/>
              <a:t>29-05-2021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33CD3D5-A41F-44D9-A5C8-2C6FB7C40C3E}"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342065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B853D3-9DDD-42A2-93B0-D3C789A0C560}" type="datetimeFigureOut">
              <a:rPr lang="en-IN" smtClean="0"/>
              <a:t>29-05-2021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33CD3D5-A41F-44D9-A5C8-2C6FB7C40C3E}" type="slidenum">
              <a:rPr lang="en-IN" smtClean="0"/>
              <a:t>‹#›</a:t>
            </a:fld>
            <a:endParaRPr lang="en-IN"/>
          </a:p>
        </p:txBody>
      </p:sp>
    </p:spTree>
    <p:extLst>
      <p:ext uri="{BB962C8B-B14F-4D97-AF65-F5344CB8AC3E}">
        <p14:creationId xmlns:p14="http://schemas.microsoft.com/office/powerpoint/2010/main" val="1723145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199E4E-3235-45B0-BA00-75476D2F835F}"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8856502-6623-4E68-B528-44C91385F01F}"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4004327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B853D3-9DDD-42A2-93B0-D3C789A0C560}" type="datetimeFigureOut">
              <a:rPr lang="en-IN" smtClean="0"/>
              <a:t>29-05-2021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33CD3D5-A41F-44D9-A5C8-2C6FB7C40C3E}"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448795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FFB853D3-9DDD-42A2-93B0-D3C789A0C560}" type="datetimeFigureOut">
              <a:rPr lang="en-IN" smtClean="0"/>
              <a:t>29-05-2021</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733CD3D5-A41F-44D9-A5C8-2C6FB7C40C3E}"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664176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B853D3-9DDD-42A2-93B0-D3C789A0C560}"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33CD3D5-A41F-44D9-A5C8-2C6FB7C40C3E}"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950637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B853D3-9DDD-42A2-93B0-D3C789A0C560}"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33CD3D5-A41F-44D9-A5C8-2C6FB7C40C3E}"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1127900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6F9A855-1297-409B-AD7C-9E482C80526A}" type="datetimeFigureOut">
              <a:rPr lang="en-IN" smtClean="0"/>
              <a:t>29-05-2021</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B019AA8C-A8B6-414C-BEC3-3D336E7117C6}"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054353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F9A855-1297-409B-AD7C-9E482C80526A}"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19AA8C-A8B6-414C-BEC3-3D336E7117C6}"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012691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F9A855-1297-409B-AD7C-9E482C80526A}"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19AA8C-A8B6-414C-BEC3-3D336E7117C6}"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317077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F9A855-1297-409B-AD7C-9E482C80526A}" type="datetimeFigureOut">
              <a:rPr lang="en-IN" smtClean="0"/>
              <a:t>29-05-2021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19AA8C-A8B6-414C-BEC3-3D336E7117C6}"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1332945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F9A855-1297-409B-AD7C-9E482C80526A}" type="datetimeFigureOut">
              <a:rPr lang="en-IN" smtClean="0"/>
              <a:t>29-05-2021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019AA8C-A8B6-414C-BEC3-3D336E7117C6}"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90991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F9A855-1297-409B-AD7C-9E482C80526A}" type="datetimeFigureOut">
              <a:rPr lang="en-IN" smtClean="0"/>
              <a:t>29-05-2021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019AA8C-A8B6-414C-BEC3-3D336E7117C6}"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67323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199E4E-3235-45B0-BA00-75476D2F835F}" type="datetimeFigureOut">
              <a:rPr lang="en-IN" smtClean="0"/>
              <a:t>29-05-2021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8856502-6623-4E68-B528-44C91385F01F}"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070983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F9A855-1297-409B-AD7C-9E482C80526A}" type="datetimeFigureOut">
              <a:rPr lang="en-IN" smtClean="0"/>
              <a:t>29-05-2021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019AA8C-A8B6-414C-BEC3-3D336E7117C6}" type="slidenum">
              <a:rPr lang="en-IN" smtClean="0"/>
              <a:t>‹#›</a:t>
            </a:fld>
            <a:endParaRPr lang="en-IN"/>
          </a:p>
        </p:txBody>
      </p:sp>
    </p:spTree>
    <p:extLst>
      <p:ext uri="{BB962C8B-B14F-4D97-AF65-F5344CB8AC3E}">
        <p14:creationId xmlns:p14="http://schemas.microsoft.com/office/powerpoint/2010/main" val="272603765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F9A855-1297-409B-AD7C-9E482C80526A}" type="datetimeFigureOut">
              <a:rPr lang="en-IN" smtClean="0"/>
              <a:t>29-05-2021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19AA8C-A8B6-414C-BEC3-3D336E7117C6}"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9138886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26F9A855-1297-409B-AD7C-9E482C80526A}" type="datetimeFigureOut">
              <a:rPr lang="en-IN" smtClean="0"/>
              <a:t>29-05-2021</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B019AA8C-A8B6-414C-BEC3-3D336E7117C6}"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6822674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F9A855-1297-409B-AD7C-9E482C80526A}"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19AA8C-A8B6-414C-BEC3-3D336E7117C6}"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7119622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F9A855-1297-409B-AD7C-9E482C80526A}" type="datetimeFigureOut">
              <a:rPr lang="en-IN" smtClean="0"/>
              <a:t>29-05-2021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19AA8C-A8B6-414C-BEC3-3D336E7117C6}"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622514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4"/>
        <p:cNvGrpSpPr/>
        <p:nvPr/>
      </p:nvGrpSpPr>
      <p:grpSpPr>
        <a:xfrm>
          <a:off x="0" y="0"/>
          <a:ext cx="0" cy="0"/>
          <a:chOff x="0" y="0"/>
          <a:chExt cx="0" cy="0"/>
        </a:xfrm>
      </p:grpSpPr>
      <p:sp>
        <p:nvSpPr>
          <p:cNvPr id="15" name="Google Shape;15;p2"/>
          <p:cNvSpPr txBox="1">
            <a:spLocks noGrp="1"/>
          </p:cNvSpPr>
          <p:nvPr>
            <p:ph type="ctrTitle"/>
          </p:nvPr>
        </p:nvSpPr>
        <p:spPr>
          <a:xfrm>
            <a:off x="2417779" y="802298"/>
            <a:ext cx="8637073" cy="2541431"/>
          </a:xfrm>
          <a:prstGeom prst="rect">
            <a:avLst/>
          </a:prstGeom>
          <a:noFill/>
          <a:ln>
            <a:noFill/>
          </a:ln>
        </p:spPr>
        <p:txBody>
          <a:bodyPr spcFirstLastPara="1" wrap="square" lIns="91425" tIns="45700" rIns="91425" bIns="0" anchor="b" anchorCtr="0">
            <a:normAutofit/>
          </a:bodyPr>
          <a:lstStyle>
            <a:lvl1pPr lvl="0" algn="l">
              <a:lnSpc>
                <a:spcPct val="90000"/>
              </a:lnSpc>
              <a:spcBef>
                <a:spcPts val="0"/>
              </a:spcBef>
              <a:spcAft>
                <a:spcPts val="0"/>
              </a:spcAft>
              <a:buClr>
                <a:schemeClr val="dk1"/>
              </a:buClr>
              <a:buSzPts val="6600"/>
              <a:buFont typeface="Gill Sans"/>
              <a:buNone/>
              <a:defRPr sz="6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2"/>
          <p:cNvSpPr txBox="1">
            <a:spLocks noGrp="1"/>
          </p:cNvSpPr>
          <p:nvPr>
            <p:ph type="subTitle" idx="1"/>
          </p:nvPr>
        </p:nvSpPr>
        <p:spPr>
          <a:xfrm>
            <a:off x="2417780" y="3531204"/>
            <a:ext cx="8637072" cy="977621"/>
          </a:xfrm>
          <a:prstGeom prst="rect">
            <a:avLst/>
          </a:prstGeom>
          <a:noFill/>
          <a:ln>
            <a:noFill/>
          </a:ln>
        </p:spPr>
        <p:txBody>
          <a:bodyPr spcFirstLastPara="1" wrap="square" lIns="91425" tIns="91425" rIns="91425" bIns="91425" anchor="t" anchorCtr="0">
            <a:normAutofit/>
          </a:bodyPr>
          <a:lstStyle>
            <a:lvl1pPr lvl="0" algn="l">
              <a:lnSpc>
                <a:spcPct val="120000"/>
              </a:lnSpc>
              <a:spcBef>
                <a:spcPts val="1000"/>
              </a:spcBef>
              <a:spcAft>
                <a:spcPts val="0"/>
              </a:spcAft>
              <a:buSzPts val="1800"/>
              <a:buNone/>
              <a:defRPr sz="1800" b="0" cap="none">
                <a:solidFill>
                  <a:schemeClr val="dk1"/>
                </a:solidFill>
              </a:defRPr>
            </a:lvl1pPr>
            <a:lvl2pPr lvl="1" algn="ctr">
              <a:lnSpc>
                <a:spcPct val="120000"/>
              </a:lnSpc>
              <a:spcBef>
                <a:spcPts val="500"/>
              </a:spcBef>
              <a:spcAft>
                <a:spcPts val="0"/>
              </a:spcAft>
              <a:buSzPts val="1800"/>
              <a:buNone/>
              <a:defRPr sz="18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120000"/>
              </a:lnSpc>
              <a:spcBef>
                <a:spcPts val="500"/>
              </a:spcBef>
              <a:spcAft>
                <a:spcPts val="0"/>
              </a:spcAft>
              <a:buSzPts val="1600"/>
              <a:buNone/>
              <a:defRPr sz="1600"/>
            </a:lvl6pPr>
            <a:lvl7pPr lvl="6" algn="ctr">
              <a:lnSpc>
                <a:spcPct val="120000"/>
              </a:lnSpc>
              <a:spcBef>
                <a:spcPts val="500"/>
              </a:spcBef>
              <a:spcAft>
                <a:spcPts val="0"/>
              </a:spcAft>
              <a:buSzPts val="1600"/>
              <a:buNone/>
              <a:defRPr sz="1600"/>
            </a:lvl7pPr>
            <a:lvl8pPr lvl="7" algn="ctr">
              <a:lnSpc>
                <a:spcPct val="120000"/>
              </a:lnSpc>
              <a:spcBef>
                <a:spcPts val="500"/>
              </a:spcBef>
              <a:spcAft>
                <a:spcPts val="0"/>
              </a:spcAft>
              <a:buSzPts val="1600"/>
              <a:buNone/>
              <a:defRPr sz="1600"/>
            </a:lvl8pPr>
            <a:lvl9pPr lvl="8" algn="ctr">
              <a:lnSpc>
                <a:spcPct val="120000"/>
              </a:lnSpc>
              <a:spcBef>
                <a:spcPts val="500"/>
              </a:spcBef>
              <a:spcAft>
                <a:spcPts val="0"/>
              </a:spcAft>
              <a:buSzPts val="1600"/>
              <a:buNone/>
              <a:defRPr sz="1600"/>
            </a:lvl9pPr>
          </a:lstStyle>
          <a:p>
            <a:endParaRPr/>
          </a:p>
        </p:txBody>
      </p:sp>
      <p:sp>
        <p:nvSpPr>
          <p:cNvPr id="17" name="Google Shape;17;p2"/>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ftr" idx="11"/>
          </p:nvPr>
        </p:nvSpPr>
        <p:spPr>
          <a:xfrm>
            <a:off x="2416500" y="329307"/>
            <a:ext cx="4973915"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sldNum" idx="12"/>
          </p:nvPr>
        </p:nvSpPr>
        <p:spPr>
          <a:xfrm>
            <a:off x="1437664"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20" name="Google Shape;20;p2"/>
          <p:cNvCxnSpPr/>
          <p:nvPr/>
        </p:nvCxnSpPr>
        <p:spPr>
          <a:xfrm>
            <a:off x="2417780" y="3528542"/>
            <a:ext cx="8637072"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1451579" y="804519"/>
            <a:ext cx="9603275" cy="1049235"/>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1451579" y="2015732"/>
            <a:ext cx="9603275" cy="3450613"/>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24" name="Google Shape;24;p3"/>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27" name="Google Shape;27;p3"/>
          <p:cNvCxnSpPr/>
          <p:nvPr/>
        </p:nvCxnSpPr>
        <p:spPr>
          <a:xfrm>
            <a:off x="1453896" y="1847088"/>
            <a:ext cx="9607522"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1454239" y="1756130"/>
            <a:ext cx="8643154" cy="188795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4"/>
          <p:cNvSpPr txBox="1">
            <a:spLocks noGrp="1"/>
          </p:cNvSpPr>
          <p:nvPr>
            <p:ph type="body" idx="1"/>
          </p:nvPr>
        </p:nvSpPr>
        <p:spPr>
          <a:xfrm>
            <a:off x="1454239" y="3806195"/>
            <a:ext cx="8630446" cy="1012929"/>
          </a:xfrm>
          <a:prstGeom prst="rect">
            <a:avLst/>
          </a:prstGeom>
          <a:noFill/>
          <a:ln>
            <a:noFill/>
          </a:ln>
        </p:spPr>
        <p:txBody>
          <a:bodyPr spcFirstLastPara="1" wrap="square" lIns="91425" tIns="91425" rIns="91425" bIns="45700" anchor="t" anchorCtr="0">
            <a:normAutofit/>
          </a:bodyPr>
          <a:lstStyle>
            <a:lvl1pPr marL="457200" lvl="0" indent="-228600" algn="l">
              <a:lnSpc>
                <a:spcPct val="120000"/>
              </a:lnSpc>
              <a:spcBef>
                <a:spcPts val="1000"/>
              </a:spcBef>
              <a:spcAft>
                <a:spcPts val="0"/>
              </a:spcAft>
              <a:buSzPts val="1800"/>
              <a:buNone/>
              <a:defRPr sz="1800">
                <a:solidFill>
                  <a:schemeClr val="dk1"/>
                </a:solidFill>
              </a:defRPr>
            </a:lvl1pPr>
            <a:lvl2pPr marL="914400" lvl="1" indent="-228600" algn="l">
              <a:lnSpc>
                <a:spcPct val="120000"/>
              </a:lnSpc>
              <a:spcBef>
                <a:spcPts val="500"/>
              </a:spcBef>
              <a:spcAft>
                <a:spcPts val="0"/>
              </a:spcAft>
              <a:buSzPts val="1800"/>
              <a:buNone/>
              <a:defRPr sz="1800">
                <a:solidFill>
                  <a:srgbClr val="888888"/>
                </a:solidFill>
              </a:defRPr>
            </a:lvl2pPr>
            <a:lvl3pPr marL="1371600" lvl="2" indent="-228600" algn="l">
              <a:lnSpc>
                <a:spcPct val="120000"/>
              </a:lnSpc>
              <a:spcBef>
                <a:spcPts val="500"/>
              </a:spcBef>
              <a:spcAft>
                <a:spcPts val="0"/>
              </a:spcAft>
              <a:buSzPts val="1800"/>
              <a:buNone/>
              <a:defRPr sz="1800">
                <a:solidFill>
                  <a:srgbClr val="888888"/>
                </a:solidFill>
              </a:defRPr>
            </a:lvl3pPr>
            <a:lvl4pPr marL="1828800" lvl="3" indent="-228600" algn="l">
              <a:lnSpc>
                <a:spcPct val="120000"/>
              </a:lnSpc>
              <a:spcBef>
                <a:spcPts val="500"/>
              </a:spcBef>
              <a:spcAft>
                <a:spcPts val="0"/>
              </a:spcAft>
              <a:buSzPts val="1600"/>
              <a:buNone/>
              <a:defRPr sz="1600">
                <a:solidFill>
                  <a:srgbClr val="888888"/>
                </a:solidFill>
              </a:defRPr>
            </a:lvl4pPr>
            <a:lvl5pPr marL="2286000" lvl="4" indent="-228600" algn="l">
              <a:lnSpc>
                <a:spcPct val="120000"/>
              </a:lnSpc>
              <a:spcBef>
                <a:spcPts val="500"/>
              </a:spcBef>
              <a:spcAft>
                <a:spcPts val="0"/>
              </a:spcAft>
              <a:buSzPts val="1600"/>
              <a:buNone/>
              <a:defRPr sz="1600">
                <a:solidFill>
                  <a:srgbClr val="888888"/>
                </a:solidFill>
              </a:defRPr>
            </a:lvl5pPr>
            <a:lvl6pPr marL="2743200" lvl="5" indent="-228600" algn="l">
              <a:lnSpc>
                <a:spcPct val="120000"/>
              </a:lnSpc>
              <a:spcBef>
                <a:spcPts val="500"/>
              </a:spcBef>
              <a:spcAft>
                <a:spcPts val="0"/>
              </a:spcAft>
              <a:buSzPts val="1600"/>
              <a:buNone/>
              <a:defRPr sz="1600">
                <a:solidFill>
                  <a:srgbClr val="888888"/>
                </a:solidFill>
              </a:defRPr>
            </a:lvl6pPr>
            <a:lvl7pPr marL="3200400" lvl="6" indent="-228600" algn="l">
              <a:lnSpc>
                <a:spcPct val="120000"/>
              </a:lnSpc>
              <a:spcBef>
                <a:spcPts val="500"/>
              </a:spcBef>
              <a:spcAft>
                <a:spcPts val="0"/>
              </a:spcAft>
              <a:buSzPts val="1600"/>
              <a:buNone/>
              <a:defRPr sz="1600">
                <a:solidFill>
                  <a:srgbClr val="888888"/>
                </a:solidFill>
              </a:defRPr>
            </a:lvl7pPr>
            <a:lvl8pPr marL="3657600" lvl="7" indent="-228600" algn="l">
              <a:lnSpc>
                <a:spcPct val="120000"/>
              </a:lnSpc>
              <a:spcBef>
                <a:spcPts val="500"/>
              </a:spcBef>
              <a:spcAft>
                <a:spcPts val="0"/>
              </a:spcAft>
              <a:buSzPts val="1600"/>
              <a:buNone/>
              <a:defRPr sz="1600">
                <a:solidFill>
                  <a:srgbClr val="888888"/>
                </a:solidFill>
              </a:defRPr>
            </a:lvl8pPr>
            <a:lvl9pPr marL="4114800" lvl="8" indent="-228600" algn="l">
              <a:lnSpc>
                <a:spcPct val="120000"/>
              </a:lnSpc>
              <a:spcBef>
                <a:spcPts val="500"/>
              </a:spcBef>
              <a:spcAft>
                <a:spcPts val="0"/>
              </a:spcAft>
              <a:buSzPts val="1600"/>
              <a:buNone/>
              <a:defRPr sz="1600">
                <a:solidFill>
                  <a:srgbClr val="888888"/>
                </a:solidFill>
              </a:defRPr>
            </a:lvl9pPr>
          </a:lstStyle>
          <a:p>
            <a:endParaRPr/>
          </a:p>
        </p:txBody>
      </p:sp>
      <p:sp>
        <p:nvSpPr>
          <p:cNvPr id="31" name="Google Shape;31;p4"/>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34" name="Google Shape;34;p4"/>
          <p:cNvCxnSpPr/>
          <p:nvPr/>
        </p:nvCxnSpPr>
        <p:spPr>
          <a:xfrm>
            <a:off x="1454239" y="3804985"/>
            <a:ext cx="8630446"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1449217" y="804889"/>
            <a:ext cx="9605635" cy="1059305"/>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5"/>
          <p:cNvSpPr txBox="1">
            <a:spLocks noGrp="1"/>
          </p:cNvSpPr>
          <p:nvPr>
            <p:ph type="body" idx="1"/>
          </p:nvPr>
        </p:nvSpPr>
        <p:spPr>
          <a:xfrm>
            <a:off x="1447331" y="2010878"/>
            <a:ext cx="4645152" cy="3448595"/>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38" name="Google Shape;38;p5"/>
          <p:cNvSpPr txBox="1">
            <a:spLocks noGrp="1"/>
          </p:cNvSpPr>
          <p:nvPr>
            <p:ph type="body" idx="2"/>
          </p:nvPr>
        </p:nvSpPr>
        <p:spPr>
          <a:xfrm>
            <a:off x="6413771" y="2017343"/>
            <a:ext cx="4645152" cy="3441520"/>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39" name="Google Shape;39;p5"/>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42" name="Google Shape;42;p5"/>
          <p:cNvCxnSpPr/>
          <p:nvPr/>
        </p:nvCxnSpPr>
        <p:spPr>
          <a:xfrm>
            <a:off x="1453896" y="1847088"/>
            <a:ext cx="9607522"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1447191" y="804163"/>
            <a:ext cx="9607661" cy="1056319"/>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6"/>
          <p:cNvSpPr txBox="1">
            <a:spLocks noGrp="1"/>
          </p:cNvSpPr>
          <p:nvPr>
            <p:ph type="body" idx="1"/>
          </p:nvPr>
        </p:nvSpPr>
        <p:spPr>
          <a:xfrm>
            <a:off x="1447191" y="2019549"/>
            <a:ext cx="4645152" cy="801943"/>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200"/>
              <a:buNone/>
              <a:defRPr sz="2200" b="0" cap="none">
                <a:solidFill>
                  <a:schemeClr val="accent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46" name="Google Shape;46;p6"/>
          <p:cNvSpPr txBox="1">
            <a:spLocks noGrp="1"/>
          </p:cNvSpPr>
          <p:nvPr>
            <p:ph type="body" idx="2"/>
          </p:nvPr>
        </p:nvSpPr>
        <p:spPr>
          <a:xfrm>
            <a:off x="1447191" y="2824269"/>
            <a:ext cx="4645152" cy="264445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7" name="Google Shape;47;p6"/>
          <p:cNvSpPr txBox="1">
            <a:spLocks noGrp="1"/>
          </p:cNvSpPr>
          <p:nvPr>
            <p:ph type="body" idx="3"/>
          </p:nvPr>
        </p:nvSpPr>
        <p:spPr>
          <a:xfrm>
            <a:off x="6412362" y="2023003"/>
            <a:ext cx="4645152" cy="80223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200"/>
              <a:buNone/>
              <a:defRPr sz="2200" b="0" cap="none">
                <a:solidFill>
                  <a:schemeClr val="accent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48" name="Google Shape;48;p6"/>
          <p:cNvSpPr txBox="1">
            <a:spLocks noGrp="1"/>
          </p:cNvSpPr>
          <p:nvPr>
            <p:ph type="body" idx="4"/>
          </p:nvPr>
        </p:nvSpPr>
        <p:spPr>
          <a:xfrm>
            <a:off x="6412362" y="2821491"/>
            <a:ext cx="4645152" cy="2637371"/>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9" name="Google Shape;49;p6"/>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6"/>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6"/>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52" name="Google Shape;52;p6"/>
          <p:cNvCxnSpPr/>
          <p:nvPr/>
        </p:nvCxnSpPr>
        <p:spPr>
          <a:xfrm>
            <a:off x="1453896" y="1847088"/>
            <a:ext cx="9607522"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199E4E-3235-45B0-BA00-75476D2F835F}" type="datetimeFigureOut">
              <a:rPr lang="en-IN" smtClean="0"/>
              <a:t>29-05-2021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8856502-6623-4E68-B528-44C91385F01F}"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2546869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1451579" y="804519"/>
            <a:ext cx="9603275" cy="1049235"/>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7"/>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7"/>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58" name="Google Shape;58;p7"/>
          <p:cNvCxnSpPr/>
          <p:nvPr/>
        </p:nvCxnSpPr>
        <p:spPr>
          <a:xfrm>
            <a:off x="1453896" y="1847088"/>
            <a:ext cx="9607522"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9"/>
        <p:cNvGrpSpPr/>
        <p:nvPr/>
      </p:nvGrpSpPr>
      <p:grpSpPr>
        <a:xfrm>
          <a:off x="0" y="0"/>
          <a:ext cx="0" cy="0"/>
          <a:chOff x="0" y="0"/>
          <a:chExt cx="0" cy="0"/>
        </a:xfrm>
      </p:grpSpPr>
      <p:sp>
        <p:nvSpPr>
          <p:cNvPr id="60" name="Google Shape;60;p8"/>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8"/>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8"/>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3"/>
        <p:cNvGrpSpPr/>
        <p:nvPr/>
      </p:nvGrpSpPr>
      <p:grpSpPr>
        <a:xfrm>
          <a:off x="0" y="0"/>
          <a:ext cx="0" cy="0"/>
          <a:chOff x="0" y="0"/>
          <a:chExt cx="0" cy="0"/>
        </a:xfrm>
      </p:grpSpPr>
      <p:sp>
        <p:nvSpPr>
          <p:cNvPr id="64" name="Google Shape;64;p9"/>
          <p:cNvSpPr txBox="1">
            <a:spLocks noGrp="1"/>
          </p:cNvSpPr>
          <p:nvPr>
            <p:ph type="title"/>
          </p:nvPr>
        </p:nvSpPr>
        <p:spPr>
          <a:xfrm>
            <a:off x="1444671" y="798973"/>
            <a:ext cx="3273099" cy="224711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Gill Sans"/>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9"/>
          <p:cNvSpPr txBox="1">
            <a:spLocks noGrp="1"/>
          </p:cNvSpPr>
          <p:nvPr>
            <p:ph type="body" idx="1"/>
          </p:nvPr>
        </p:nvSpPr>
        <p:spPr>
          <a:xfrm>
            <a:off x="5043714" y="798974"/>
            <a:ext cx="6012470" cy="4658826"/>
          </a:xfrm>
          <a:prstGeom prst="rect">
            <a:avLst/>
          </a:prstGeom>
          <a:noFill/>
          <a:ln>
            <a:noFill/>
          </a:ln>
        </p:spPr>
        <p:txBody>
          <a:bodyPr spcFirstLastPara="1" wrap="square" lIns="91425" tIns="45700" rIns="91425" bIns="45700" anchor="ctr"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66" name="Google Shape;66;p9"/>
          <p:cNvSpPr txBox="1">
            <a:spLocks noGrp="1"/>
          </p:cNvSpPr>
          <p:nvPr>
            <p:ph type="body" idx="2"/>
          </p:nvPr>
        </p:nvSpPr>
        <p:spPr>
          <a:xfrm>
            <a:off x="1444671" y="3205491"/>
            <a:ext cx="3275013" cy="2248181"/>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67" name="Google Shape;67;p9"/>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9"/>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9"/>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70" name="Google Shape;70;p9"/>
          <p:cNvCxnSpPr/>
          <p:nvPr/>
        </p:nvCxnSpPr>
        <p:spPr>
          <a:xfrm>
            <a:off x="1448280" y="3205491"/>
            <a:ext cx="3269490"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1"/>
        <p:cNvGrpSpPr/>
        <p:nvPr/>
      </p:nvGrpSpPr>
      <p:grpSpPr>
        <a:xfrm>
          <a:off x="0" y="0"/>
          <a:ext cx="0" cy="0"/>
          <a:chOff x="0" y="0"/>
          <a:chExt cx="0" cy="0"/>
        </a:xfrm>
      </p:grpSpPr>
      <p:grpSp>
        <p:nvGrpSpPr>
          <p:cNvPr id="72" name="Google Shape;72;p10"/>
          <p:cNvGrpSpPr/>
          <p:nvPr/>
        </p:nvGrpSpPr>
        <p:grpSpPr>
          <a:xfrm>
            <a:off x="7477387" y="482170"/>
            <a:ext cx="4074533" cy="5149101"/>
            <a:chOff x="7477387" y="482170"/>
            <a:chExt cx="4074533" cy="5149101"/>
          </a:xfrm>
        </p:grpSpPr>
        <p:sp>
          <p:nvSpPr>
            <p:cNvPr id="73" name="Google Shape;73;p10"/>
            <p:cNvSpPr/>
            <p:nvPr/>
          </p:nvSpPr>
          <p:spPr>
            <a:xfrm>
              <a:off x="7477387" y="482170"/>
              <a:ext cx="4074533" cy="5149101"/>
            </a:xfrm>
            <a:prstGeom prst="rect">
              <a:avLst/>
            </a:prstGeom>
            <a:gradFill>
              <a:gsLst>
                <a:gs pos="0">
                  <a:srgbClr val="000001"/>
                </a:gs>
                <a:gs pos="100000">
                  <a:srgbClr val="191919"/>
                </a:gs>
              </a:gsLst>
              <a:lin ang="5400000" scaled="0"/>
            </a:gradFill>
            <a:ln>
              <a:noFill/>
            </a:ln>
            <a:effectLst>
              <a:outerShdw blurRad="127000" dist="228600" dir="4740000" sx="98000" sy="98000" algn="tl" rotWithShape="0">
                <a:srgbClr val="000000">
                  <a:alpha val="3372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a:off x="7790446" y="812506"/>
              <a:ext cx="3450289" cy="4466452"/>
            </a:xfrm>
            <a:prstGeom prst="rect">
              <a:avLst/>
            </a:prstGeom>
            <a:gradFill>
              <a:gsLst>
                <a:gs pos="0">
                  <a:srgbClr val="DADADA"/>
                </a:gs>
                <a:gs pos="100000">
                  <a:srgbClr val="FFFFFE"/>
                </a:gs>
              </a:gsLst>
              <a:lin ang="16200000" scaled="0"/>
            </a:gradFill>
            <a:ln w="50800" cap="flat" cmpd="sng">
              <a:solidFill>
                <a:srgbClr val="191919"/>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10"/>
          <p:cNvSpPr txBox="1">
            <a:spLocks noGrp="1"/>
          </p:cNvSpPr>
          <p:nvPr>
            <p:ph type="title"/>
          </p:nvPr>
        </p:nvSpPr>
        <p:spPr>
          <a:xfrm>
            <a:off x="1451206" y="1129513"/>
            <a:ext cx="5532328" cy="183058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Gill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0"/>
          <p:cNvSpPr>
            <a:spLocks noGrp="1"/>
          </p:cNvSpPr>
          <p:nvPr>
            <p:ph type="pic" idx="2"/>
          </p:nvPr>
        </p:nvSpPr>
        <p:spPr>
          <a:xfrm>
            <a:off x="8124389" y="1122542"/>
            <a:ext cx="2791171" cy="3866327"/>
          </a:xfrm>
          <a:prstGeom prst="rect">
            <a:avLst/>
          </a:prstGeom>
          <a:solidFill>
            <a:srgbClr val="D8D8D8"/>
          </a:solidFill>
          <a:ln>
            <a:noFill/>
          </a:ln>
        </p:spPr>
        <p:txBody>
          <a:bodyPr spcFirstLastPara="1" wrap="square" lIns="91425" tIns="45700" rIns="91425" bIns="45700" anchor="t" anchorCtr="0">
            <a:noAutofit/>
          </a:bodyPr>
          <a:lstStyle>
            <a:lvl1pPr marR="0" lvl="0" algn="ctr" rtl="0">
              <a:lnSpc>
                <a:spcPct val="120000"/>
              </a:lnSpc>
              <a:spcBef>
                <a:spcPts val="1000"/>
              </a:spcBef>
              <a:spcAft>
                <a:spcPts val="0"/>
              </a:spcAft>
              <a:buClr>
                <a:schemeClr val="accent1"/>
              </a:buClr>
              <a:buSzPts val="3200"/>
              <a:buFont typeface="Arial"/>
              <a:buNone/>
              <a:defRPr sz="3200" b="0" i="0" u="none" strike="noStrike" cap="none">
                <a:solidFill>
                  <a:schemeClr val="dk1"/>
                </a:solidFill>
                <a:latin typeface="Gill Sans"/>
                <a:ea typeface="Gill Sans"/>
                <a:cs typeface="Gill Sans"/>
                <a:sym typeface="Gill Sans"/>
              </a:defRPr>
            </a:lvl1pPr>
            <a:lvl2pPr marR="0" lvl="1" algn="l" rtl="0">
              <a:lnSpc>
                <a:spcPct val="120000"/>
              </a:lnSpc>
              <a:spcBef>
                <a:spcPts val="500"/>
              </a:spcBef>
              <a:spcAft>
                <a:spcPts val="0"/>
              </a:spcAft>
              <a:buClr>
                <a:schemeClr val="accent1"/>
              </a:buClr>
              <a:buSzPts val="2800"/>
              <a:buFont typeface="Arial"/>
              <a:buNone/>
              <a:defRPr sz="2800" b="0" i="0" u="none" strike="noStrike" cap="none">
                <a:solidFill>
                  <a:schemeClr val="dk1"/>
                </a:solidFill>
                <a:latin typeface="Gill Sans"/>
                <a:ea typeface="Gill Sans"/>
                <a:cs typeface="Gill Sans"/>
                <a:sym typeface="Gill Sans"/>
              </a:defRPr>
            </a:lvl2pPr>
            <a:lvl3pPr marR="0" lvl="2" algn="l" rtl="0">
              <a:lnSpc>
                <a:spcPct val="120000"/>
              </a:lnSpc>
              <a:spcBef>
                <a:spcPts val="500"/>
              </a:spcBef>
              <a:spcAft>
                <a:spcPts val="0"/>
              </a:spcAft>
              <a:buClr>
                <a:schemeClr val="accent1"/>
              </a:buClr>
              <a:buSzPts val="2400"/>
              <a:buFont typeface="Arial"/>
              <a:buNone/>
              <a:defRPr sz="2400" b="0" i="0" u="none" strike="noStrike" cap="none">
                <a:solidFill>
                  <a:schemeClr val="dk1"/>
                </a:solidFill>
                <a:latin typeface="Gill Sans"/>
                <a:ea typeface="Gill Sans"/>
                <a:cs typeface="Gill Sans"/>
                <a:sym typeface="Gill Sans"/>
              </a:defRPr>
            </a:lvl3pPr>
            <a:lvl4pPr marR="0" lvl="3" algn="l" rtl="0">
              <a:lnSpc>
                <a:spcPct val="120000"/>
              </a:lnSpc>
              <a:spcBef>
                <a:spcPts val="500"/>
              </a:spcBef>
              <a:spcAft>
                <a:spcPts val="0"/>
              </a:spcAft>
              <a:buClr>
                <a:schemeClr val="accent1"/>
              </a:buClr>
              <a:buSzPts val="2000"/>
              <a:buFont typeface="Arial"/>
              <a:buNone/>
              <a:defRPr sz="2000" b="0" i="0" u="none" strike="noStrike" cap="none">
                <a:solidFill>
                  <a:schemeClr val="dk1"/>
                </a:solidFill>
                <a:latin typeface="Gill Sans"/>
                <a:ea typeface="Gill Sans"/>
                <a:cs typeface="Gill Sans"/>
                <a:sym typeface="Gill Sans"/>
              </a:defRPr>
            </a:lvl4pPr>
            <a:lvl5pPr marR="0" lvl="4" algn="l" rtl="0">
              <a:lnSpc>
                <a:spcPct val="120000"/>
              </a:lnSpc>
              <a:spcBef>
                <a:spcPts val="500"/>
              </a:spcBef>
              <a:spcAft>
                <a:spcPts val="0"/>
              </a:spcAft>
              <a:buClr>
                <a:schemeClr val="accent1"/>
              </a:buClr>
              <a:buSzPts val="2000"/>
              <a:buFont typeface="Arial"/>
              <a:buNone/>
              <a:defRPr sz="2000" b="0" i="0" u="none" strike="noStrike" cap="none">
                <a:solidFill>
                  <a:schemeClr val="dk1"/>
                </a:solidFill>
                <a:latin typeface="Gill Sans"/>
                <a:ea typeface="Gill Sans"/>
                <a:cs typeface="Gill Sans"/>
                <a:sym typeface="Gill Sans"/>
              </a:defRPr>
            </a:lvl5pPr>
            <a:lvl6pPr marR="0" lvl="5" algn="l" rtl="0">
              <a:lnSpc>
                <a:spcPct val="120000"/>
              </a:lnSpc>
              <a:spcBef>
                <a:spcPts val="500"/>
              </a:spcBef>
              <a:spcAft>
                <a:spcPts val="0"/>
              </a:spcAft>
              <a:buClr>
                <a:schemeClr val="accent1"/>
              </a:buClr>
              <a:buSzPts val="2000"/>
              <a:buFont typeface="Arial"/>
              <a:buNone/>
              <a:defRPr sz="2000" b="0" i="0" u="none" strike="noStrike" cap="none">
                <a:solidFill>
                  <a:schemeClr val="dk1"/>
                </a:solidFill>
                <a:latin typeface="Gill Sans"/>
                <a:ea typeface="Gill Sans"/>
                <a:cs typeface="Gill Sans"/>
                <a:sym typeface="Gill Sans"/>
              </a:defRPr>
            </a:lvl6pPr>
            <a:lvl7pPr marR="0" lvl="6" algn="l" rtl="0">
              <a:lnSpc>
                <a:spcPct val="120000"/>
              </a:lnSpc>
              <a:spcBef>
                <a:spcPts val="500"/>
              </a:spcBef>
              <a:spcAft>
                <a:spcPts val="0"/>
              </a:spcAft>
              <a:buClr>
                <a:schemeClr val="accent1"/>
              </a:buClr>
              <a:buSzPts val="2000"/>
              <a:buFont typeface="Arial"/>
              <a:buNone/>
              <a:defRPr sz="2000" b="0" i="0" u="none" strike="noStrike" cap="none">
                <a:solidFill>
                  <a:schemeClr val="dk1"/>
                </a:solidFill>
                <a:latin typeface="Gill Sans"/>
                <a:ea typeface="Gill Sans"/>
                <a:cs typeface="Gill Sans"/>
                <a:sym typeface="Gill Sans"/>
              </a:defRPr>
            </a:lvl7pPr>
            <a:lvl8pPr marR="0" lvl="7" algn="l" rtl="0">
              <a:lnSpc>
                <a:spcPct val="120000"/>
              </a:lnSpc>
              <a:spcBef>
                <a:spcPts val="500"/>
              </a:spcBef>
              <a:spcAft>
                <a:spcPts val="0"/>
              </a:spcAft>
              <a:buClr>
                <a:schemeClr val="accent1"/>
              </a:buClr>
              <a:buSzPts val="2000"/>
              <a:buFont typeface="Arial"/>
              <a:buNone/>
              <a:defRPr sz="2000" b="0" i="0" u="none" strike="noStrike" cap="none">
                <a:solidFill>
                  <a:schemeClr val="dk1"/>
                </a:solidFill>
                <a:latin typeface="Gill Sans"/>
                <a:ea typeface="Gill Sans"/>
                <a:cs typeface="Gill Sans"/>
                <a:sym typeface="Gill Sans"/>
              </a:defRPr>
            </a:lvl8pPr>
            <a:lvl9pPr marR="0" lvl="8" algn="l" rtl="0">
              <a:lnSpc>
                <a:spcPct val="120000"/>
              </a:lnSpc>
              <a:spcBef>
                <a:spcPts val="500"/>
              </a:spcBef>
              <a:spcAft>
                <a:spcPts val="0"/>
              </a:spcAft>
              <a:buClr>
                <a:schemeClr val="accent1"/>
              </a:buClr>
              <a:buSzPts val="2000"/>
              <a:buFont typeface="Arial"/>
              <a:buNone/>
              <a:defRPr sz="2000" b="0" i="0" u="none" strike="noStrike" cap="none">
                <a:solidFill>
                  <a:schemeClr val="dk1"/>
                </a:solidFill>
                <a:latin typeface="Gill Sans"/>
                <a:ea typeface="Gill Sans"/>
                <a:cs typeface="Gill Sans"/>
                <a:sym typeface="Gill Sans"/>
              </a:defRPr>
            </a:lvl9pPr>
          </a:lstStyle>
          <a:p>
            <a:endParaRPr/>
          </a:p>
        </p:txBody>
      </p:sp>
      <p:sp>
        <p:nvSpPr>
          <p:cNvPr id="77" name="Google Shape;77;p10"/>
          <p:cNvSpPr txBox="1">
            <a:spLocks noGrp="1"/>
          </p:cNvSpPr>
          <p:nvPr>
            <p:ph type="body" idx="1"/>
          </p:nvPr>
        </p:nvSpPr>
        <p:spPr>
          <a:xfrm>
            <a:off x="1450329" y="3145992"/>
            <a:ext cx="5524404" cy="200374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SzPts val="1800"/>
              <a:buNone/>
              <a:defRPr sz="18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78" name="Google Shape;78;p10"/>
          <p:cNvSpPr txBox="1">
            <a:spLocks noGrp="1"/>
          </p:cNvSpPr>
          <p:nvPr>
            <p:ph type="dt" idx="10"/>
          </p:nvPr>
        </p:nvSpPr>
        <p:spPr>
          <a:xfrm>
            <a:off x="1447382" y="5469856"/>
            <a:ext cx="5527351" cy="32012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0"/>
          <p:cNvSpPr txBox="1">
            <a:spLocks noGrp="1"/>
          </p:cNvSpPr>
          <p:nvPr>
            <p:ph type="ftr" idx="11"/>
          </p:nvPr>
        </p:nvSpPr>
        <p:spPr>
          <a:xfrm>
            <a:off x="1447382" y="318640"/>
            <a:ext cx="5541004" cy="32093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0"/>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81" name="Google Shape;81;p10"/>
          <p:cNvCxnSpPr/>
          <p:nvPr/>
        </p:nvCxnSpPr>
        <p:spPr>
          <a:xfrm>
            <a:off x="1447382" y="3143605"/>
            <a:ext cx="5527351"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11"/>
          <p:cNvSpPr txBox="1">
            <a:spLocks noGrp="1"/>
          </p:cNvSpPr>
          <p:nvPr>
            <p:ph type="title"/>
          </p:nvPr>
        </p:nvSpPr>
        <p:spPr>
          <a:xfrm>
            <a:off x="1451579" y="804519"/>
            <a:ext cx="9603275" cy="1049235"/>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11"/>
          <p:cNvSpPr txBox="1">
            <a:spLocks noGrp="1"/>
          </p:cNvSpPr>
          <p:nvPr>
            <p:ph type="body" idx="1"/>
          </p:nvPr>
        </p:nvSpPr>
        <p:spPr>
          <a:xfrm rot="5400000">
            <a:off x="4527910" y="-1060599"/>
            <a:ext cx="3450613" cy="9603275"/>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85" name="Google Shape;85;p11"/>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1"/>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1"/>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88" name="Google Shape;88;p11"/>
          <p:cNvCxnSpPr/>
          <p:nvPr/>
        </p:nvCxnSpPr>
        <p:spPr>
          <a:xfrm>
            <a:off x="1453896" y="1847088"/>
            <a:ext cx="9607522" cy="0"/>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9"/>
        <p:cNvGrpSpPr/>
        <p:nvPr/>
      </p:nvGrpSpPr>
      <p:grpSpPr>
        <a:xfrm>
          <a:off x="0" y="0"/>
          <a:ext cx="0" cy="0"/>
          <a:chOff x="0" y="0"/>
          <a:chExt cx="0" cy="0"/>
        </a:xfrm>
      </p:grpSpPr>
      <p:sp>
        <p:nvSpPr>
          <p:cNvPr id="90" name="Google Shape;90;p12"/>
          <p:cNvSpPr txBox="1">
            <a:spLocks noGrp="1"/>
          </p:cNvSpPr>
          <p:nvPr>
            <p:ph type="title"/>
          </p:nvPr>
        </p:nvSpPr>
        <p:spPr>
          <a:xfrm rot="5400000">
            <a:off x="7917038" y="2321047"/>
            <a:ext cx="4659889" cy="1615742"/>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3200"/>
              <a:buFont typeface="Gill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12"/>
          <p:cNvSpPr txBox="1">
            <a:spLocks noGrp="1"/>
          </p:cNvSpPr>
          <p:nvPr>
            <p:ph type="body" idx="1"/>
          </p:nvPr>
        </p:nvSpPr>
        <p:spPr>
          <a:xfrm rot="5400000">
            <a:off x="3029143" y="-785498"/>
            <a:ext cx="4659889" cy="7828830"/>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92" name="Google Shape;92;p12"/>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2"/>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2"/>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95" name="Google Shape;95;p12"/>
          <p:cNvCxnSpPr/>
          <p:nvPr/>
        </p:nvCxnSpPr>
        <p:spPr>
          <a:xfrm>
            <a:off x="9439111" y="798973"/>
            <a:ext cx="0" cy="4659889"/>
          </a:xfrm>
          <a:prstGeom prst="straightConnector1">
            <a:avLst/>
          </a:prstGeom>
          <a:noFill/>
          <a:ln w="31750" cap="flat" cmpd="sng">
            <a:solidFill>
              <a:schemeClr val="accent1"/>
            </a:solidFill>
            <a:prstDash val="solid"/>
            <a:round/>
            <a:headEnd type="none" w="sm" len="sm"/>
            <a:tailEnd type="none" w="sm" len="sm"/>
          </a:ln>
        </p:spPr>
      </p:cxn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801"/>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1" y="91546"/>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8" y="32279"/>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7" y="609602"/>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66464938"/>
      </p:ext>
    </p:extLst>
  </p:cSld>
  <p:clrMapOvr>
    <a:masterClrMapping/>
  </p:clrMapOvr>
  <p:hf sldNum="0"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340238736"/>
      </p:ext>
    </p:extLst>
  </p:cSld>
  <p:clrMapOvr>
    <a:masterClrMapping/>
  </p:clrMapOvr>
  <p:hf sldNum="0"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3"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4185119807"/>
      </p:ext>
    </p:extLst>
  </p:cSld>
  <p:clrMapOvr>
    <a:masterClrMapping/>
  </p:clrMapOvr>
  <p:hf sldNum="0"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3" y="685801"/>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4" y="685801"/>
            <a:ext cx="4934479"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5/29/2021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370581506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199E4E-3235-45B0-BA00-75476D2F835F}" type="datetimeFigureOut">
              <a:rPr lang="en-IN" smtClean="0"/>
              <a:t>29-05-2021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8856502-6623-4E68-B528-44C91385F01F}"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1876249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1" y="685800"/>
            <a:ext cx="4649787" cy="576263"/>
          </a:xfrm>
        </p:spPr>
        <p:txBody>
          <a:bodyPr anchor="b">
            <a:noAutofit/>
          </a:bodyPr>
          <a:lstStyle>
            <a:lvl1pPr marL="0" indent="0">
              <a:buNone/>
              <a:defRPr sz="28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3" y="1270529"/>
            <a:ext cx="4937655" cy="303053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5" cy="576263"/>
          </a:xfrm>
        </p:spPr>
        <p:txBody>
          <a:bodyPr anchor="b">
            <a:noAutofit/>
          </a:bodyPr>
          <a:lstStyle>
            <a:lvl1pPr marL="0" indent="0">
              <a:buNone/>
              <a:defRPr sz="28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6" y="1262061"/>
            <a:ext cx="4929188" cy="303053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5/29/2021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581371882"/>
      </p:ext>
    </p:extLst>
  </p:cSld>
  <p:clrMapOvr>
    <a:masterClrMapping/>
  </p:clrMapOvr>
  <p:hf sldNum="0"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5/29/2021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3994773992"/>
      </p:ext>
    </p:extLst>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5/29/2021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27131586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3"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800"/>
            <a:ext cx="3657600" cy="2091267"/>
          </a:xfrm>
        </p:spPr>
        <p:txBody>
          <a:bodyPr anchor="t">
            <a:normAutofit/>
          </a:bodyPr>
          <a:lstStyle>
            <a:lvl1pPr marL="0" indent="0">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ABBEA6-7C60-4B02-AE87-00D78D8422AF}" type="datetimeFigureOut">
              <a:rPr lang="en-US" smtClean="0"/>
              <a:t>5/29/2021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2065570727"/>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3" y="914400"/>
            <a:ext cx="3280975"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189" indent="0">
              <a:buNone/>
              <a:defRPr sz="1600"/>
            </a:lvl2pPr>
            <a:lvl3pPr marL="914377" indent="0">
              <a:buNone/>
              <a:defRPr sz="1600"/>
            </a:lvl3pPr>
            <a:lvl4pPr marL="1371566" indent="0">
              <a:buNone/>
              <a:defRPr sz="1600"/>
            </a:lvl4pPr>
            <a:lvl5pPr marL="1828754" indent="0">
              <a:buNone/>
              <a:defRPr sz="1600"/>
            </a:lvl5pPr>
            <a:lvl6pPr marL="2285943" indent="0">
              <a:buNone/>
              <a:defRPr sz="1600"/>
            </a:lvl6pPr>
            <a:lvl7pPr marL="2743131" indent="0">
              <a:buNone/>
              <a:defRPr sz="1600"/>
            </a:lvl7pPr>
            <a:lvl8pPr marL="3200320" indent="0">
              <a:buNone/>
              <a:defRPr sz="1600"/>
            </a:lvl8pPr>
            <a:lvl9pPr marL="3657509"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3" y="2777067"/>
            <a:ext cx="6021388" cy="2048933"/>
          </a:xfrm>
        </p:spPr>
        <p:txBody>
          <a:bodyPr anchor="t">
            <a:normAutofit/>
          </a:bodyPr>
          <a:lstStyle>
            <a:lvl1pPr marL="0" indent="0">
              <a:buNone/>
              <a:defRPr sz="18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5/29/2021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2306766926"/>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1"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189" indent="0">
              <a:buNone/>
              <a:defRPr sz="1600"/>
            </a:lvl2pPr>
            <a:lvl3pPr marL="914377" indent="0">
              <a:buNone/>
              <a:defRPr sz="1600"/>
            </a:lvl3pPr>
            <a:lvl4pPr marL="1371566" indent="0">
              <a:buNone/>
              <a:defRPr sz="1600"/>
            </a:lvl4pPr>
            <a:lvl5pPr marL="1828754" indent="0">
              <a:buNone/>
              <a:defRPr sz="1600"/>
            </a:lvl5pPr>
            <a:lvl6pPr marL="2285943" indent="0">
              <a:buNone/>
              <a:defRPr sz="1600"/>
            </a:lvl6pPr>
            <a:lvl7pPr marL="2743131" indent="0">
              <a:buNone/>
              <a:defRPr sz="1600"/>
            </a:lvl7pPr>
            <a:lvl8pPr marL="3200320" indent="0">
              <a:buNone/>
              <a:defRPr sz="1600"/>
            </a:lvl8pPr>
            <a:lvl9pPr marL="3657509"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1" y="3843867"/>
            <a:ext cx="8304211" cy="457200"/>
          </a:xfrm>
        </p:spPr>
        <p:txBody>
          <a:bodyPr anchor="t">
            <a:normAutofit/>
          </a:bodyPr>
          <a:lstStyle>
            <a:lvl1pPr marL="0" indent="0">
              <a:buFontTx/>
              <a:buNone/>
              <a:defRPr sz="1600"/>
            </a:lvl1pPr>
            <a:lvl2pPr marL="457189" indent="0">
              <a:buFontTx/>
              <a:buNone/>
              <a:defRPr/>
            </a:lvl2pPr>
            <a:lvl3pPr marL="914377" indent="0">
              <a:buFontTx/>
              <a:buNone/>
              <a:defRPr/>
            </a:lvl3pPr>
            <a:lvl4pPr marL="1371566" indent="0">
              <a:buFontTx/>
              <a:buNone/>
              <a:defRPr/>
            </a:lvl4pPr>
            <a:lvl5pPr marL="1828754"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98624D31-43A5-475A-80CF-332C9F6DCF35}" type="datetimeFigureOut">
              <a:rPr lang="en-US" smtClean="0"/>
              <a:t>5/29/2021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2843546347"/>
      </p:ext>
    </p:extLst>
  </p:cSld>
  <p:clrMapOvr>
    <a:masterClrMapping/>
  </p:clrMapOvr>
  <p:hf sldNum="0"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114800"/>
            <a:ext cx="8535988" cy="1879600"/>
          </a:xfrm>
        </p:spPr>
        <p:txBody>
          <a:bodyPr anchor="ctr">
            <a:normAutofit/>
          </a:bodyPr>
          <a:lstStyle>
            <a:lvl1pPr marL="0" indent="0" algn="l">
              <a:buNone/>
              <a:defRPr sz="2000">
                <a:solidFill>
                  <a:schemeClr val="bg2">
                    <a:lumMod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3712295605"/>
      </p:ext>
    </p:extLst>
  </p:cSld>
  <p:clrMapOvr>
    <a:masterClrMapping/>
  </p:clrMapOvr>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189" indent="0">
              <a:buFontTx/>
              <a:buNone/>
              <a:defRPr/>
            </a:lvl2pPr>
            <a:lvl3pPr marL="914377" indent="0">
              <a:buFontTx/>
              <a:buNone/>
              <a:defRPr/>
            </a:lvl3pPr>
            <a:lvl4pPr marL="1371566" indent="0">
              <a:buFontTx/>
              <a:buNone/>
              <a:defRPr/>
            </a:lvl4pPr>
            <a:lvl5pPr marL="1828754"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9"/>
            <a:ext cx="8534400" cy="1684865"/>
          </a:xfrm>
        </p:spPr>
        <p:txBody>
          <a:bodyPr anchor="ctr">
            <a:normAutofit/>
          </a:bodyPr>
          <a:lstStyle>
            <a:lvl1pPr marL="0" indent="0" algn="l">
              <a:buNone/>
              <a:defRPr sz="2000">
                <a:solidFill>
                  <a:schemeClr val="bg2">
                    <a:lumMod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
        <p:nvSpPr>
          <p:cNvPr id="14" name="TextBox 13"/>
          <p:cNvSpPr txBox="1"/>
          <p:nvPr/>
        </p:nvSpPr>
        <p:spPr>
          <a:xfrm>
            <a:off x="531812" y="812223"/>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651898774"/>
      </p:ext>
    </p:extLst>
  </p:cSld>
  <p:clrMapOvr>
    <a:masterClrMapping/>
  </p:clrMapOvr>
  <p:hf sldNum="0"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1" cy="860400"/>
          </a:xfrm>
        </p:spPr>
        <p:txBody>
          <a:bodyPr anchor="t">
            <a:normAutofit/>
          </a:bodyPr>
          <a:lstStyle>
            <a:lvl1pPr marL="0" indent="0" algn="l">
              <a:buNone/>
              <a:defRPr sz="2000">
                <a:solidFill>
                  <a:schemeClr val="bg2">
                    <a:lumMod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1768570177"/>
      </p:ext>
    </p:extLst>
  </p:cSld>
  <p:clrMapOvr>
    <a:masterClrMapping/>
  </p:clrMapOvr>
  <p:hf sldNum="0"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3" y="3928533"/>
            <a:ext cx="8534401" cy="1049867"/>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3" y="4978400"/>
            <a:ext cx="8534401" cy="1016000"/>
          </a:xfrm>
        </p:spPr>
        <p:txBody>
          <a:bodyPr anchor="t">
            <a:normAutofit/>
          </a:bodyPr>
          <a:lstStyle>
            <a:lvl1pPr marL="0" indent="0" algn="l">
              <a:buNone/>
              <a:defRPr sz="1800">
                <a:solidFill>
                  <a:schemeClr val="bg2">
                    <a:lumMod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
        <p:nvSpPr>
          <p:cNvPr id="11" name="TextBox 10"/>
          <p:cNvSpPr txBox="1"/>
          <p:nvPr/>
        </p:nvSpPr>
        <p:spPr>
          <a:xfrm>
            <a:off x="531812" y="812223"/>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52397135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199E4E-3235-45B0-BA00-75476D2F835F}" type="datetimeFigureOut">
              <a:rPr lang="en-IN" smtClean="0"/>
              <a:t>29-05-2021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8856502-6623-4E68-B528-44C91385F01F}" type="slidenum">
              <a:rPr lang="en-IN" smtClean="0"/>
              <a:t>‹#›</a:t>
            </a:fld>
            <a:endParaRPr lang="en-IN"/>
          </a:p>
        </p:txBody>
      </p:sp>
    </p:spTree>
    <p:extLst>
      <p:ext uri="{BB962C8B-B14F-4D97-AF65-F5344CB8AC3E}">
        <p14:creationId xmlns:p14="http://schemas.microsoft.com/office/powerpoint/2010/main" val="21928114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5"/>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3" y="4766732"/>
            <a:ext cx="8534401" cy="1227667"/>
          </a:xfrm>
        </p:spPr>
        <p:txBody>
          <a:bodyPr anchor="t">
            <a:normAutofit/>
          </a:bodyPr>
          <a:lstStyle>
            <a:lvl1pPr marL="0" indent="0" algn="l">
              <a:buNone/>
              <a:defRPr sz="1800">
                <a:solidFill>
                  <a:schemeClr val="bg2">
                    <a:lumMod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2149401996"/>
      </p:ext>
    </p:extLst>
  </p:cSld>
  <p:clrMapOvr>
    <a:masterClrMapping/>
  </p:clrMapOvr>
  <p:hf sldNum="0"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115245959"/>
      </p:ext>
    </p:extLst>
  </p:cSld>
  <p:clrMapOvr>
    <a:masterClrMapping/>
  </p:clrMapOvr>
  <p:hf sldNum="0"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5/29/2021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340684824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199E4E-3235-45B0-BA00-75476D2F835F}" type="datetimeFigureOut">
              <a:rPr lang="en-IN" smtClean="0"/>
              <a:t>29-05-2021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8856502-6623-4E68-B528-44C91385F01F}"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68199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0C199E4E-3235-45B0-BA00-75476D2F835F}" type="datetimeFigureOut">
              <a:rPr lang="en-IN" smtClean="0"/>
              <a:t>29-05-2021</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38856502-6623-4E68-B528-44C91385F01F}"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51980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jp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2.jp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slideLayout" Target="../slideLayouts/slideLayout68.xml"/><Relationship Id="rId18" Type="http://schemas.openxmlformats.org/officeDocument/2006/relationships/theme" Target="../theme/theme6.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17" Type="http://schemas.openxmlformats.org/officeDocument/2006/relationships/slideLayout" Target="../slideLayouts/slideLayout72.xml"/><Relationship Id="rId2" Type="http://schemas.openxmlformats.org/officeDocument/2006/relationships/slideLayout" Target="../slideLayouts/slideLayout57.xml"/><Relationship Id="rId16" Type="http://schemas.openxmlformats.org/officeDocument/2006/relationships/slideLayout" Target="../slideLayouts/slideLayout71.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5" Type="http://schemas.openxmlformats.org/officeDocument/2006/relationships/slideLayout" Target="../slideLayouts/slideLayout7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slideLayout" Target="../slideLayouts/slideLayout6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0C199E4E-3235-45B0-BA00-75476D2F835F}" type="datetimeFigureOut">
              <a:rPr lang="en-IN" smtClean="0"/>
              <a:t>29-05-2021</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8856502-6623-4E68-B528-44C91385F01F}"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3750077"/>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2C9BFB1-D449-4F72-89C3-CD90A564DD9E}" type="datetimeFigureOut">
              <a:rPr lang="en-IN" smtClean="0"/>
              <a:t>29-05-2021</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F742127E-F2F0-4CF0-B258-39722E962E62}"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4043055"/>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FB853D3-9DDD-42A2-93B0-D3C789A0C560}" type="datetimeFigureOut">
              <a:rPr lang="en-IN" smtClean="0"/>
              <a:t>29-05-2021</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733CD3D5-A41F-44D9-A5C8-2C6FB7C40C3E}"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6910323"/>
      </p:ext>
    </p:extLst>
  </p:cSld>
  <p:clrMap bg1="lt1" tx1="dk1" bg2="lt2" tx2="dk2" accent1="accent1" accent2="accent2" accent3="accent3" accent4="accent4" accent5="accent5" accent6="accent6" hlink="hlink" folHlink="folHlink"/>
  <p:sldLayoutIdLst>
    <p:sldLayoutId id="2147483685"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6F9A855-1297-409B-AD7C-9E482C80526A}" type="datetimeFigureOut">
              <a:rPr lang="en-IN" smtClean="0"/>
              <a:t>29-05-2021</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019AA8C-A8B6-414C-BEC3-3D336E7117C6}"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57594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gradFill>
          <a:gsLst>
            <a:gs pos="0">
              <a:srgbClr val="EBE9E6"/>
            </a:gs>
            <a:gs pos="100000">
              <a:srgbClr val="C9C5C0"/>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Google Shape;7;p1"/>
          <p:cNvPicPr preferRelativeResize="0"/>
          <p:nvPr/>
        </p:nvPicPr>
        <p:blipFill rotWithShape="1">
          <a:blip r:embed="rId13">
            <a:alphaModFix/>
          </a:blip>
          <a:srcRect t="1538" b="-1538"/>
          <a:stretch/>
        </p:blipFill>
        <p:spPr>
          <a:xfrm>
            <a:off x="0" y="6126480"/>
            <a:ext cx="12192000" cy="742950"/>
          </a:xfrm>
          <a:prstGeom prst="rect">
            <a:avLst/>
          </a:prstGeom>
          <a:noFill/>
          <a:ln>
            <a:noFill/>
          </a:ln>
        </p:spPr>
      </p:pic>
      <p:sp>
        <p:nvSpPr>
          <p:cNvPr id="8" name="Google Shape;8;p1"/>
          <p:cNvSpPr txBox="1">
            <a:spLocks noGrp="1"/>
          </p:cNvSpPr>
          <p:nvPr>
            <p:ph type="title"/>
          </p:nvPr>
        </p:nvSpPr>
        <p:spPr>
          <a:xfrm>
            <a:off x="1451579" y="804519"/>
            <a:ext cx="9603275" cy="104923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1"/>
              </a:buClr>
              <a:buSzPts val="3200"/>
              <a:buFont typeface="Gill Sans"/>
              <a:buNone/>
              <a:defRPr sz="3200" b="0" i="0" u="none" strike="noStrike" cap="none">
                <a:solidFill>
                  <a:schemeClr val="dk1"/>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 name="Google Shape;9;p1"/>
          <p:cNvSpPr txBox="1">
            <a:spLocks noGrp="1"/>
          </p:cNvSpPr>
          <p:nvPr>
            <p:ph type="body" idx="1"/>
          </p:nvPr>
        </p:nvSpPr>
        <p:spPr>
          <a:xfrm>
            <a:off x="1451579" y="2015732"/>
            <a:ext cx="9603275" cy="3450613"/>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accent1"/>
              </a:buClr>
              <a:buSzPts val="2000"/>
              <a:buFont typeface="Arial"/>
              <a:buChar char="•"/>
              <a:defRPr sz="2000" b="0" i="0" u="none" strike="noStrike" cap="none">
                <a:solidFill>
                  <a:schemeClr val="dk1"/>
                </a:solidFill>
                <a:latin typeface="Gill Sans"/>
                <a:ea typeface="Gill Sans"/>
                <a:cs typeface="Gill Sans"/>
                <a:sym typeface="Gill Sans"/>
              </a:defRPr>
            </a:lvl1pPr>
            <a:lvl2pPr marL="914400" marR="0" lvl="1" indent="-342900" algn="l" rtl="0">
              <a:lnSpc>
                <a:spcPct val="120000"/>
              </a:lnSpc>
              <a:spcBef>
                <a:spcPts val="500"/>
              </a:spcBef>
              <a:spcAft>
                <a:spcPts val="0"/>
              </a:spcAft>
              <a:buClr>
                <a:schemeClr val="accent1"/>
              </a:buClr>
              <a:buSzPts val="1800"/>
              <a:buFont typeface="Arial"/>
              <a:buChar char="•"/>
              <a:defRPr sz="1800" b="0" i="0" u="none" strike="noStrike" cap="none">
                <a:solidFill>
                  <a:schemeClr val="dk1"/>
                </a:solidFill>
                <a:latin typeface="Gill Sans"/>
                <a:ea typeface="Gill Sans"/>
                <a:cs typeface="Gill Sans"/>
                <a:sym typeface="Gill Sans"/>
              </a:defRPr>
            </a:lvl2pPr>
            <a:lvl3pPr marL="1371600" marR="0" lvl="2" indent="-330200" algn="l" rtl="0">
              <a:lnSpc>
                <a:spcPct val="120000"/>
              </a:lnSpc>
              <a:spcBef>
                <a:spcPts val="500"/>
              </a:spcBef>
              <a:spcAft>
                <a:spcPts val="0"/>
              </a:spcAft>
              <a:buClr>
                <a:schemeClr val="accent1"/>
              </a:buClr>
              <a:buSzPts val="1600"/>
              <a:buFont typeface="Arial"/>
              <a:buChar char="•"/>
              <a:defRPr sz="1600" b="0" i="0" u="none" strike="noStrike" cap="none">
                <a:solidFill>
                  <a:schemeClr val="dk1"/>
                </a:solidFill>
                <a:latin typeface="Gill Sans"/>
                <a:ea typeface="Gill Sans"/>
                <a:cs typeface="Gill Sans"/>
                <a:sym typeface="Gill Sans"/>
              </a:defRPr>
            </a:lvl3pPr>
            <a:lvl4pPr marL="1828800" marR="0" lvl="3" indent="-317500" algn="l" rtl="0">
              <a:lnSpc>
                <a:spcPct val="120000"/>
              </a:lnSpc>
              <a:spcBef>
                <a:spcPts val="500"/>
              </a:spcBef>
              <a:spcAft>
                <a:spcPts val="0"/>
              </a:spcAft>
              <a:buClr>
                <a:schemeClr val="accent1"/>
              </a:buClr>
              <a:buSzPts val="1400"/>
              <a:buFont typeface="Arial"/>
              <a:buChar char="•"/>
              <a:defRPr sz="1400" b="0" i="0" u="none" strike="noStrike" cap="none">
                <a:solidFill>
                  <a:schemeClr val="dk1"/>
                </a:solidFill>
                <a:latin typeface="Gill Sans"/>
                <a:ea typeface="Gill Sans"/>
                <a:cs typeface="Gill Sans"/>
                <a:sym typeface="Gill Sans"/>
              </a:defRPr>
            </a:lvl4pPr>
            <a:lvl5pPr marL="2286000" marR="0" lvl="4" indent="-304800" algn="l" rtl="0">
              <a:lnSpc>
                <a:spcPct val="120000"/>
              </a:lnSpc>
              <a:spcBef>
                <a:spcPts val="500"/>
              </a:spcBef>
              <a:spcAft>
                <a:spcPts val="0"/>
              </a:spcAft>
              <a:buClr>
                <a:schemeClr val="accent1"/>
              </a:buClr>
              <a:buSzPts val="1200"/>
              <a:buFont typeface="Arial"/>
              <a:buChar char="•"/>
              <a:defRPr sz="1200" b="0" i="0" u="none" strike="noStrike" cap="none">
                <a:solidFill>
                  <a:schemeClr val="dk1"/>
                </a:solidFill>
                <a:latin typeface="Gill Sans"/>
                <a:ea typeface="Gill Sans"/>
                <a:cs typeface="Gill Sans"/>
                <a:sym typeface="Gill Sans"/>
              </a:defRPr>
            </a:lvl5pPr>
            <a:lvl6pPr marL="2743200" marR="0" lvl="5" indent="-304800" algn="l" rtl="0">
              <a:lnSpc>
                <a:spcPct val="120000"/>
              </a:lnSpc>
              <a:spcBef>
                <a:spcPts val="500"/>
              </a:spcBef>
              <a:spcAft>
                <a:spcPts val="0"/>
              </a:spcAft>
              <a:buClr>
                <a:schemeClr val="accent1"/>
              </a:buClr>
              <a:buSzPts val="1200"/>
              <a:buFont typeface="Arial"/>
              <a:buChar char="•"/>
              <a:defRPr sz="1200" b="0" i="0" u="none" strike="noStrike" cap="none">
                <a:solidFill>
                  <a:schemeClr val="dk1"/>
                </a:solidFill>
                <a:latin typeface="Gill Sans"/>
                <a:ea typeface="Gill Sans"/>
                <a:cs typeface="Gill Sans"/>
                <a:sym typeface="Gill Sans"/>
              </a:defRPr>
            </a:lvl6pPr>
            <a:lvl7pPr marL="3200400" marR="0" lvl="6" indent="-304800" algn="l" rtl="0">
              <a:lnSpc>
                <a:spcPct val="120000"/>
              </a:lnSpc>
              <a:spcBef>
                <a:spcPts val="500"/>
              </a:spcBef>
              <a:spcAft>
                <a:spcPts val="0"/>
              </a:spcAft>
              <a:buClr>
                <a:schemeClr val="accent1"/>
              </a:buClr>
              <a:buSzPts val="1200"/>
              <a:buFont typeface="Arial"/>
              <a:buChar char="•"/>
              <a:defRPr sz="1200" b="0" i="0" u="none" strike="noStrike" cap="none">
                <a:solidFill>
                  <a:schemeClr val="dk1"/>
                </a:solidFill>
                <a:latin typeface="Gill Sans"/>
                <a:ea typeface="Gill Sans"/>
                <a:cs typeface="Gill Sans"/>
                <a:sym typeface="Gill Sans"/>
              </a:defRPr>
            </a:lvl7pPr>
            <a:lvl8pPr marL="3657600" marR="0" lvl="7" indent="-304800" algn="l" rtl="0">
              <a:lnSpc>
                <a:spcPct val="120000"/>
              </a:lnSpc>
              <a:spcBef>
                <a:spcPts val="500"/>
              </a:spcBef>
              <a:spcAft>
                <a:spcPts val="0"/>
              </a:spcAft>
              <a:buClr>
                <a:schemeClr val="accent1"/>
              </a:buClr>
              <a:buSzPts val="1200"/>
              <a:buFont typeface="Arial"/>
              <a:buChar char="•"/>
              <a:defRPr sz="1200" b="0" i="0" u="none" strike="noStrike" cap="none">
                <a:solidFill>
                  <a:schemeClr val="dk1"/>
                </a:solidFill>
                <a:latin typeface="Gill Sans"/>
                <a:ea typeface="Gill Sans"/>
                <a:cs typeface="Gill Sans"/>
                <a:sym typeface="Gill Sans"/>
              </a:defRPr>
            </a:lvl8pPr>
            <a:lvl9pPr marL="4114800" marR="0" lvl="8" indent="-304800" algn="l" rtl="0">
              <a:lnSpc>
                <a:spcPct val="120000"/>
              </a:lnSpc>
              <a:spcBef>
                <a:spcPts val="500"/>
              </a:spcBef>
              <a:spcAft>
                <a:spcPts val="0"/>
              </a:spcAft>
              <a:buClr>
                <a:schemeClr val="accent1"/>
              </a:buClr>
              <a:buSzPts val="1200"/>
              <a:buFont typeface="Arial"/>
              <a:buChar char="•"/>
              <a:defRPr sz="1200" b="0" i="0" u="none" strike="noStrike" cap="none">
                <a:solidFill>
                  <a:schemeClr val="dk1"/>
                </a:solidFill>
                <a:latin typeface="Gill Sans"/>
                <a:ea typeface="Gill Sans"/>
                <a:cs typeface="Gill Sans"/>
                <a:sym typeface="Gill Sans"/>
              </a:defRPr>
            </a:lvl9pPr>
          </a:lstStyle>
          <a:p>
            <a:endParaRPr/>
          </a:p>
        </p:txBody>
      </p:sp>
      <p:sp>
        <p:nvSpPr>
          <p:cNvPr id="10" name="Google Shape;10;p1"/>
          <p:cNvSpPr txBox="1">
            <a:spLocks noGrp="1"/>
          </p:cNvSpPr>
          <p:nvPr>
            <p:ph type="dt" idx="10"/>
          </p:nvPr>
        </p:nvSpPr>
        <p:spPr>
          <a:xfrm>
            <a:off x="7554138" y="330370"/>
            <a:ext cx="3500715" cy="309201"/>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rgbClr val="888888"/>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1" name="Google Shape;11;p1"/>
          <p:cNvSpPr txBox="1">
            <a:spLocks noGrp="1"/>
          </p:cNvSpPr>
          <p:nvPr>
            <p:ph type="ftr" idx="11"/>
          </p:nvPr>
        </p:nvSpPr>
        <p:spPr>
          <a:xfrm>
            <a:off x="1451579" y="329307"/>
            <a:ext cx="5938836" cy="309201"/>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rgbClr val="888888"/>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2" name="Google Shape;12;p1"/>
          <p:cNvSpPr txBox="1">
            <a:spLocks noGrp="1"/>
          </p:cNvSpPr>
          <p:nvPr>
            <p:ph type="sldNum" idx="12"/>
          </p:nvPr>
        </p:nvSpPr>
        <p:spPr>
          <a:xfrm>
            <a:off x="480060" y="798973"/>
            <a:ext cx="811019" cy="503578"/>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buNone/>
              <a:defRPr sz="2800" b="0" i="0" u="none" strike="noStrike" cap="none">
                <a:solidFill>
                  <a:schemeClr val="accent1"/>
                </a:solidFill>
                <a:latin typeface="Gill Sans"/>
                <a:ea typeface="Gill Sans"/>
                <a:cs typeface="Gill Sans"/>
                <a:sym typeface="Gill Sans"/>
              </a:defRPr>
            </a:lvl1pPr>
            <a:lvl2pPr marL="0" marR="0" lvl="1" indent="0" algn="r" rtl="0">
              <a:spcBef>
                <a:spcPts val="0"/>
              </a:spcBef>
              <a:buNone/>
              <a:defRPr sz="2800" b="0" i="0" u="none" strike="noStrike" cap="none">
                <a:solidFill>
                  <a:schemeClr val="accent1"/>
                </a:solidFill>
                <a:latin typeface="Gill Sans"/>
                <a:ea typeface="Gill Sans"/>
                <a:cs typeface="Gill Sans"/>
                <a:sym typeface="Gill Sans"/>
              </a:defRPr>
            </a:lvl2pPr>
            <a:lvl3pPr marL="0" marR="0" lvl="2" indent="0" algn="r" rtl="0">
              <a:spcBef>
                <a:spcPts val="0"/>
              </a:spcBef>
              <a:buNone/>
              <a:defRPr sz="2800" b="0" i="0" u="none" strike="noStrike" cap="none">
                <a:solidFill>
                  <a:schemeClr val="accent1"/>
                </a:solidFill>
                <a:latin typeface="Gill Sans"/>
                <a:ea typeface="Gill Sans"/>
                <a:cs typeface="Gill Sans"/>
                <a:sym typeface="Gill Sans"/>
              </a:defRPr>
            </a:lvl3pPr>
            <a:lvl4pPr marL="0" marR="0" lvl="3" indent="0" algn="r" rtl="0">
              <a:spcBef>
                <a:spcPts val="0"/>
              </a:spcBef>
              <a:buNone/>
              <a:defRPr sz="2800" b="0" i="0" u="none" strike="noStrike" cap="none">
                <a:solidFill>
                  <a:schemeClr val="accent1"/>
                </a:solidFill>
                <a:latin typeface="Gill Sans"/>
                <a:ea typeface="Gill Sans"/>
                <a:cs typeface="Gill Sans"/>
                <a:sym typeface="Gill Sans"/>
              </a:defRPr>
            </a:lvl4pPr>
            <a:lvl5pPr marL="0" marR="0" lvl="4" indent="0" algn="r" rtl="0">
              <a:spcBef>
                <a:spcPts val="0"/>
              </a:spcBef>
              <a:buNone/>
              <a:defRPr sz="2800" b="0" i="0" u="none" strike="noStrike" cap="none">
                <a:solidFill>
                  <a:schemeClr val="accent1"/>
                </a:solidFill>
                <a:latin typeface="Gill Sans"/>
                <a:ea typeface="Gill Sans"/>
                <a:cs typeface="Gill Sans"/>
                <a:sym typeface="Gill Sans"/>
              </a:defRPr>
            </a:lvl5pPr>
            <a:lvl6pPr marL="0" marR="0" lvl="5" indent="0" algn="r" rtl="0">
              <a:spcBef>
                <a:spcPts val="0"/>
              </a:spcBef>
              <a:buNone/>
              <a:defRPr sz="2800" b="0" i="0" u="none" strike="noStrike" cap="none">
                <a:solidFill>
                  <a:schemeClr val="accent1"/>
                </a:solidFill>
                <a:latin typeface="Gill Sans"/>
                <a:ea typeface="Gill Sans"/>
                <a:cs typeface="Gill Sans"/>
                <a:sym typeface="Gill Sans"/>
              </a:defRPr>
            </a:lvl6pPr>
            <a:lvl7pPr marL="0" marR="0" lvl="6" indent="0" algn="r" rtl="0">
              <a:spcBef>
                <a:spcPts val="0"/>
              </a:spcBef>
              <a:buNone/>
              <a:defRPr sz="2800" b="0" i="0" u="none" strike="noStrike" cap="none">
                <a:solidFill>
                  <a:schemeClr val="accent1"/>
                </a:solidFill>
                <a:latin typeface="Gill Sans"/>
                <a:ea typeface="Gill Sans"/>
                <a:cs typeface="Gill Sans"/>
                <a:sym typeface="Gill Sans"/>
              </a:defRPr>
            </a:lvl7pPr>
            <a:lvl8pPr marL="0" marR="0" lvl="7" indent="0" algn="r" rtl="0">
              <a:spcBef>
                <a:spcPts val="0"/>
              </a:spcBef>
              <a:buNone/>
              <a:defRPr sz="2800" b="0" i="0" u="none" strike="noStrike" cap="none">
                <a:solidFill>
                  <a:schemeClr val="accent1"/>
                </a:solidFill>
                <a:latin typeface="Gill Sans"/>
                <a:ea typeface="Gill Sans"/>
                <a:cs typeface="Gill Sans"/>
                <a:sym typeface="Gill Sans"/>
              </a:defRPr>
            </a:lvl8pPr>
            <a:lvl9pPr marL="0" marR="0" lvl="8" indent="0" algn="r" rtl="0">
              <a:spcBef>
                <a:spcPts val="0"/>
              </a:spcBef>
              <a:buNone/>
              <a:defRPr sz="2800" b="0" i="0" u="none" strike="noStrike" cap="none">
                <a:solidFill>
                  <a:schemeClr val="accent1"/>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cxnSp>
        <p:nvCxnSpPr>
          <p:cNvPr id="13" name="Google Shape;13;p1"/>
          <p:cNvCxnSpPr/>
          <p:nvPr/>
        </p:nvCxnSpPr>
        <p:spPr>
          <a:xfrm>
            <a:off x="0" y="6128413"/>
            <a:ext cx="12192000" cy="0"/>
          </a:xfrm>
          <a:prstGeom prst="straightConnector1">
            <a:avLst/>
          </a:prstGeom>
          <a:noFill/>
          <a:ln w="12700" cap="flat" cmpd="sng">
            <a:solidFill>
              <a:srgbClr val="000001">
                <a:alpha val="20000"/>
              </a:srgbClr>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9"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1"/>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98624D31-43A5-475A-80CF-332C9F6DCF35}" type="datetimeFigureOut">
              <a:rPr lang="en-US" smtClean="0"/>
              <a:t>5/29/2021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6"/>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extLst>
      <p:ext uri="{BB962C8B-B14F-4D97-AF65-F5344CB8AC3E}">
        <p14:creationId xmlns:p14="http://schemas.microsoft.com/office/powerpoint/2010/main" val="3386799137"/>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Lst>
  <p:hf sldNum="0" hdr="0" ftr="0" dt="0"/>
  <p:txStyles>
    <p:titleStyle>
      <a:lvl1pPr algn="l" defTabSz="457189"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44" indent="-285744" algn="l" defTabSz="457189"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32" indent="-285744" algn="l" defTabSz="457189"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21" indent="-285744" algn="l" defTabSz="457189"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12" indent="-171446" algn="l" defTabSz="457189"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01" indent="-171446" algn="l" defTabSz="457189"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537" indent="-228594" algn="l" defTabSz="457189"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726" indent="-228594" algn="l" defTabSz="457189"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8914" indent="-228594" algn="l" defTabSz="457189"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103" indent="-228594" algn="l" defTabSz="457189"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0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45.xml"/><Relationship Id="rId5" Type="http://schemas.openxmlformats.org/officeDocument/2006/relationships/image" Target="../media/image10.png"/><Relationship Id="rId4" Type="http://schemas.openxmlformats.org/officeDocument/2006/relationships/image" Target="../media/image3.jpe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g"/><Relationship Id="rId1" Type="http://schemas.openxmlformats.org/officeDocument/2006/relationships/slideLayout" Target="../slideLayouts/slideLayout34.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5.xml"/><Relationship Id="rId5" Type="http://schemas.openxmlformats.org/officeDocument/2006/relationships/image" Target="../media/image10.png"/><Relationship Id="rId4" Type="http://schemas.openxmlformats.org/officeDocument/2006/relationships/image" Target="../media/image3.jpeg"/></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6.xml"/></Relationships>
</file>

<file path=ppt/slides/_rels/slide3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g"/><Relationship Id="rId1" Type="http://schemas.openxmlformats.org/officeDocument/2006/relationships/slideLayout" Target="../slideLayouts/slideLayout34.xml"/><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g"/><Relationship Id="rId1" Type="http://schemas.openxmlformats.org/officeDocument/2006/relationships/slideLayout" Target="../slideLayouts/slideLayout34.xml"/><Relationship Id="rId4" Type="http://schemas.openxmlformats.org/officeDocument/2006/relationships/image" Target="../media/image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3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5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8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7.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8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9.jpe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9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7.xml"/></Relationships>
</file>

<file path=ppt/slides/_rels/slide9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45.xml"/><Relationship Id="rId5" Type="http://schemas.openxmlformats.org/officeDocument/2006/relationships/image" Target="../media/image10.png"/><Relationship Id="rId4" Type="http://schemas.openxmlformats.org/officeDocument/2006/relationships/image" Target="../media/image3.jpe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78A24B3D-78D3-45AC-A034-3194579445D9}"/>
              </a:ext>
            </a:extLst>
          </p:cNvPr>
          <p:cNvSpPr>
            <a:spLocks noGrp="1"/>
          </p:cNvSpPr>
          <p:nvPr/>
        </p:nvSpPr>
        <p:spPr>
          <a:xfrm>
            <a:off x="1971850" y="309401"/>
            <a:ext cx="8825658" cy="3329581"/>
          </a:xfrm>
          <a:prstGeom prst="rect">
            <a:avLst/>
          </a:prstGeom>
        </p:spPr>
        <p:txBody>
          <a:bodyPr vert="horz" lIns="91440" tIns="45720" rIns="91440" bIns="45720" rtlCol="0" anchor="b">
            <a:normAutofit/>
          </a:bodyPr>
          <a:lstStyle>
            <a:lvl1pPr algn="ctr" defTabSz="914400" rtl="0" eaLnBrk="1" latinLnBrk="0" hangingPunct="1">
              <a:lnSpc>
                <a:spcPct val="85000"/>
              </a:lnSpc>
              <a:spcBef>
                <a:spcPct val="0"/>
              </a:spcBef>
              <a:buNone/>
              <a:defRPr sz="7200" b="1" kern="1200" cap="all" baseline="0">
                <a:solidFill>
                  <a:srgbClr val="FFFFFF"/>
                </a:solidFill>
                <a:latin typeface="+mj-lt"/>
                <a:ea typeface="+mj-ea"/>
                <a:cs typeface="+mj-cs"/>
              </a:defRPr>
            </a:lvl1pPr>
          </a:lstStyle>
          <a:p>
            <a:r>
              <a:rPr lang="en-US" sz="8000" b="1" dirty="0">
                <a:solidFill>
                  <a:schemeClr val="tx1">
                    <a:lumMod val="95000"/>
                    <a:lumOff val="5000"/>
                  </a:schemeClr>
                </a:solidFill>
              </a:rPr>
              <a:t>ONLINE</a:t>
            </a:r>
          </a:p>
          <a:p>
            <a:r>
              <a:rPr lang="en-US" sz="8000" b="1" dirty="0">
                <a:solidFill>
                  <a:schemeClr val="tx1">
                    <a:lumMod val="95000"/>
                    <a:lumOff val="5000"/>
                  </a:schemeClr>
                </a:solidFill>
              </a:rPr>
              <a:t>DOCTOR </a:t>
            </a:r>
            <a:r>
              <a:rPr lang="en-US" sz="8000" b="1" dirty="0" err="1">
                <a:solidFill>
                  <a:schemeClr val="tx1">
                    <a:lumMod val="95000"/>
                    <a:lumOff val="5000"/>
                  </a:schemeClr>
                </a:solidFill>
              </a:rPr>
              <a:t>cONSULTANCY</a:t>
            </a:r>
            <a:endParaRPr lang="en-IN" sz="8000" b="1" dirty="0">
              <a:solidFill>
                <a:schemeClr val="tx1">
                  <a:lumMod val="95000"/>
                  <a:lumOff val="5000"/>
                </a:schemeClr>
              </a:solidFill>
            </a:endParaRPr>
          </a:p>
        </p:txBody>
      </p:sp>
      <p:sp>
        <p:nvSpPr>
          <p:cNvPr id="27" name="Subtitle 2">
            <a:extLst>
              <a:ext uri="{FF2B5EF4-FFF2-40B4-BE49-F238E27FC236}">
                <a16:creationId xmlns:a16="http://schemas.microsoft.com/office/drawing/2014/main" id="{405CD9BB-A8EF-4D82-8881-BFA41AF7F74C}"/>
              </a:ext>
            </a:extLst>
          </p:cNvPr>
          <p:cNvSpPr>
            <a:spLocks noGrp="1"/>
          </p:cNvSpPr>
          <p:nvPr/>
        </p:nvSpPr>
        <p:spPr>
          <a:xfrm>
            <a:off x="1807451" y="4224906"/>
            <a:ext cx="9106645" cy="1796602"/>
          </a:xfrm>
          <a:prstGeom prst="rect">
            <a:avLst/>
          </a:prstGeom>
        </p:spPr>
        <p:txBody>
          <a:bodyPr vert="horz" lIns="91440" tIns="45720" rIns="91440" bIns="45720" rtlCol="0" anchor="t">
            <a:normAutofit fontScale="92500" lnSpcReduction="20000"/>
          </a:bodyPr>
          <a:lstStyle>
            <a:lvl1pPr marL="0" indent="0" algn="ctr" defTabSz="914400" rtl="0" eaLnBrk="1" latinLnBrk="0" hangingPunct="1">
              <a:lnSpc>
                <a:spcPct val="90000"/>
              </a:lnSpc>
              <a:spcBef>
                <a:spcPts val="1400"/>
              </a:spcBef>
              <a:buClr>
                <a:schemeClr val="accent1"/>
              </a:buClr>
              <a:buSzPct val="80000"/>
              <a:buFont typeface="Corbel" pitchFamily="34" charset="0"/>
              <a:buNone/>
              <a:defRPr sz="2200" kern="1200">
                <a:solidFill>
                  <a:srgbClr val="FFFFFF"/>
                </a:solidFill>
                <a:latin typeface="+mn-lt"/>
                <a:ea typeface="+mn-ea"/>
                <a:cs typeface="+mn-cs"/>
              </a:defRPr>
            </a:lvl1pPr>
            <a:lvl2pPr marL="4572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200" kern="1200">
                <a:solidFill>
                  <a:schemeClr val="accent1"/>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200" kern="1200">
                <a:solidFill>
                  <a:schemeClr val="accent1"/>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9pPr>
          </a:lstStyle>
          <a:p>
            <a:r>
              <a:rPr lang="en-US" sz="3600" b="1" dirty="0">
                <a:solidFill>
                  <a:schemeClr val="tx1">
                    <a:lumMod val="95000"/>
                    <a:lumOff val="5000"/>
                  </a:schemeClr>
                </a:solidFill>
              </a:rPr>
              <a:t>(WEEK-1)</a:t>
            </a:r>
          </a:p>
          <a:p>
            <a:r>
              <a:rPr lang="en-US" sz="2400" b="1" dirty="0">
                <a:solidFill>
                  <a:schemeClr val="tx1">
                    <a:lumMod val="95000"/>
                    <a:lumOff val="5000"/>
                  </a:schemeClr>
                </a:solidFill>
              </a:rPr>
              <a:t>RA1911027010104( K.SNEHAL KUMAR(leader))</a:t>
            </a:r>
            <a:endParaRPr lang="en-US" dirty="0">
              <a:solidFill>
                <a:schemeClr val="tx1">
                  <a:lumMod val="95000"/>
                  <a:lumOff val="5000"/>
                </a:schemeClr>
              </a:solidFill>
            </a:endParaRPr>
          </a:p>
          <a:p>
            <a:r>
              <a:rPr lang="en-US" sz="2400" b="1" dirty="0">
                <a:solidFill>
                  <a:schemeClr val="tx1">
                    <a:lumMod val="95000"/>
                    <a:lumOff val="5000"/>
                  </a:schemeClr>
                </a:solidFill>
              </a:rPr>
              <a:t>RA1911027010108(A.UDAY KIRAN REDDY)</a:t>
            </a:r>
          </a:p>
          <a:p>
            <a:r>
              <a:rPr lang="en-US" sz="2400" b="1" dirty="0">
                <a:solidFill>
                  <a:schemeClr val="tx1">
                    <a:lumMod val="95000"/>
                    <a:lumOff val="5000"/>
                  </a:schemeClr>
                </a:solidFill>
              </a:rPr>
              <a:t>RA1911027010109(N.VEERA VENKATA GANESH)</a:t>
            </a:r>
            <a:endParaRPr lang="en-IN" sz="2400" b="1" dirty="0">
              <a:solidFill>
                <a:schemeClr val="tx1">
                  <a:lumMod val="95000"/>
                  <a:lumOff val="5000"/>
                </a:schemeClr>
              </a:solidFill>
            </a:endParaRPr>
          </a:p>
        </p:txBody>
      </p:sp>
      <p:pic>
        <p:nvPicPr>
          <p:cNvPr id="31" name="Picture 30" descr="Image result for doctor logo">
            <a:extLst>
              <a:ext uri="{FF2B5EF4-FFF2-40B4-BE49-F238E27FC236}">
                <a16:creationId xmlns:a16="http://schemas.microsoft.com/office/drawing/2014/main" id="{0968A32B-8647-4C64-A6A4-EA85179816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37462" y="3630508"/>
            <a:ext cx="2327563" cy="2493818"/>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Image result for doctor logo">
            <a:extLst>
              <a:ext uri="{FF2B5EF4-FFF2-40B4-BE49-F238E27FC236}">
                <a16:creationId xmlns:a16="http://schemas.microsoft.com/office/drawing/2014/main" id="{E3D9015F-6369-456F-A544-48C610DE04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75" y="3625207"/>
            <a:ext cx="2333913" cy="2493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9342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5EA2F-5E4F-40E4-B690-42B8742143FF}"/>
              </a:ext>
            </a:extLst>
          </p:cNvPr>
          <p:cNvSpPr>
            <a:spLocks noGrp="1"/>
          </p:cNvSpPr>
          <p:nvPr>
            <p:ph type="title"/>
          </p:nvPr>
        </p:nvSpPr>
        <p:spPr/>
        <p:txBody>
          <a:bodyPr/>
          <a:lstStyle/>
          <a:p>
            <a:r>
              <a:rPr lang="en-US" dirty="0"/>
              <a:t>DESCRIPTION:</a:t>
            </a:r>
            <a:endParaRPr lang="en-IN" dirty="0"/>
          </a:p>
        </p:txBody>
      </p:sp>
      <p:sp>
        <p:nvSpPr>
          <p:cNvPr id="3" name="Content Placeholder 2">
            <a:extLst>
              <a:ext uri="{FF2B5EF4-FFF2-40B4-BE49-F238E27FC236}">
                <a16:creationId xmlns:a16="http://schemas.microsoft.com/office/drawing/2014/main" id="{DB53BF6F-69C8-461C-99F2-BC9CD79017B7}"/>
              </a:ext>
            </a:extLst>
          </p:cNvPr>
          <p:cNvSpPr>
            <a:spLocks noGrp="1"/>
          </p:cNvSpPr>
          <p:nvPr>
            <p:ph idx="1"/>
          </p:nvPr>
        </p:nvSpPr>
        <p:spPr/>
        <p:txBody>
          <a:bodyPr>
            <a:normAutofit fontScale="92500"/>
          </a:bodyPr>
          <a:lstStyle/>
          <a:p>
            <a:pPr>
              <a:lnSpc>
                <a:spcPct val="115000"/>
              </a:lnSpc>
              <a:spcBef>
                <a:spcPts val="1400"/>
              </a:spcBef>
              <a:spcAft>
                <a:spcPts val="1000"/>
              </a:spcAft>
            </a:pPr>
            <a:r>
              <a:rPr lang="en-US" sz="2400" dirty="0">
                <a:solidFill>
                  <a:srgbClr val="292929"/>
                </a:solidFill>
                <a:effectLst/>
                <a:latin typeface="Georgia" panose="02040502050405020303" pitchFamily="18" charset="0"/>
                <a:ea typeface="Georgia" panose="02040502050405020303" pitchFamily="18" charset="0"/>
                <a:cs typeface="Georgia" panose="02040502050405020303" pitchFamily="18" charset="0"/>
              </a:rPr>
              <a:t>Agile management is the application of the values established primarily for the technology domain as Agile software development. Today the methodology is becoming more prevalent in various management techniques in other industries. Trailing the appearance of the Agile Software Development domain in 2001, Agile systems began to scatter into other areas of activities . Because Agile methodology values are based on the combination of experience throughout the delivery process, it can be a useful model for small medical practices.</a:t>
            </a:r>
            <a:endParaRPr lang="en-IN" sz="2400" dirty="0">
              <a:effectLst/>
              <a:latin typeface="Calibri" panose="020F0502020204030204" pitchFamily="34" charset="0"/>
              <a:ea typeface="Calibri" panose="020F0502020204030204" pitchFamily="34" charset="0"/>
            </a:endParaRPr>
          </a:p>
          <a:p>
            <a:pPr marL="0" indent="0">
              <a:lnSpc>
                <a:spcPct val="115000"/>
              </a:lnSpc>
              <a:spcAft>
                <a:spcPts val="1000"/>
              </a:spcAft>
              <a:buNone/>
            </a:pP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255242872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7CDAE-05D9-4141-85CA-FC2D3791C2A2}"/>
              </a:ext>
            </a:extLst>
          </p:cNvPr>
          <p:cNvSpPr>
            <a:spLocks noGrp="1"/>
          </p:cNvSpPr>
          <p:nvPr>
            <p:ph type="title"/>
          </p:nvPr>
        </p:nvSpPr>
        <p:spPr/>
        <p:txBody>
          <a:bodyPr/>
          <a:lstStyle/>
          <a:p>
            <a:r>
              <a:rPr lang="en-US" dirty="0"/>
              <a:t>Non Functional Test Cases:</a:t>
            </a:r>
          </a:p>
        </p:txBody>
      </p:sp>
      <p:sp>
        <p:nvSpPr>
          <p:cNvPr id="3" name="Text Placeholder 2">
            <a:extLst>
              <a:ext uri="{FF2B5EF4-FFF2-40B4-BE49-F238E27FC236}">
                <a16:creationId xmlns:a16="http://schemas.microsoft.com/office/drawing/2014/main" id="{B278DBB0-0C16-462E-B033-29C5C414C036}"/>
              </a:ext>
            </a:extLst>
          </p:cNvPr>
          <p:cNvSpPr>
            <a:spLocks noGrp="1"/>
          </p:cNvSpPr>
          <p:nvPr>
            <p:ph type="body" idx="1"/>
          </p:nvPr>
        </p:nvSpPr>
        <p:spPr/>
        <p:txBody>
          <a:bodyPr/>
          <a:lstStyle/>
          <a:p>
            <a:r>
              <a:rPr lang="en-US" dirty="0"/>
              <a:t>Patient Identification.</a:t>
            </a:r>
          </a:p>
          <a:p>
            <a:r>
              <a:rPr lang="en-US" dirty="0"/>
              <a:t>Login ID.</a:t>
            </a:r>
          </a:p>
          <a:p>
            <a:r>
              <a:rPr lang="en-US" dirty="0"/>
              <a:t> Modifications.</a:t>
            </a:r>
          </a:p>
          <a:p>
            <a:r>
              <a:rPr lang="en-US" dirty="0"/>
              <a:t>Response Time.</a:t>
            </a:r>
          </a:p>
          <a:p>
            <a:r>
              <a:rPr lang="en-US" dirty="0"/>
              <a:t>User-Interface.</a:t>
            </a:r>
          </a:p>
        </p:txBody>
      </p:sp>
    </p:spTree>
    <p:extLst>
      <p:ext uri="{BB962C8B-B14F-4D97-AF65-F5344CB8AC3E}">
        <p14:creationId xmlns:p14="http://schemas.microsoft.com/office/powerpoint/2010/main" val="351068909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gradFill>
          <a:gsLst>
            <a:gs pos="0">
              <a:srgbClr val="EBE9E6"/>
            </a:gs>
            <a:gs pos="100000">
              <a:srgbClr val="C9C5C0"/>
            </a:gs>
          </a:gsLst>
          <a:path path="circle">
            <a:fillToRect l="50000" t="50000" r="50000" b="50000"/>
          </a:path>
          <a:tileRect/>
        </a:gradFill>
        <a:effectLst/>
      </p:bgPr>
    </p:bg>
    <p:spTree>
      <p:nvGrpSpPr>
        <p:cNvPr id="1" name="Shape 99"/>
        <p:cNvGrpSpPr/>
        <p:nvPr/>
      </p:nvGrpSpPr>
      <p:grpSpPr>
        <a:xfrm>
          <a:off x="0" y="0"/>
          <a:ext cx="0" cy="0"/>
          <a:chOff x="0" y="0"/>
          <a:chExt cx="0" cy="0"/>
        </a:xfrm>
      </p:grpSpPr>
      <p:sp>
        <p:nvSpPr>
          <p:cNvPr id="100" name="Google Shape;100;p13"/>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1" name="Google Shape;101;p13"/>
          <p:cNvPicPr preferRelativeResize="0"/>
          <p:nvPr/>
        </p:nvPicPr>
        <p:blipFill rotWithShape="1">
          <a:blip r:embed="rId3">
            <a:alphaModFix/>
          </a:blip>
          <a:srcRect t="1538" b="-1538"/>
          <a:stretch/>
        </p:blipFill>
        <p:spPr>
          <a:xfrm>
            <a:off x="0" y="6126480"/>
            <a:ext cx="12192000" cy="742950"/>
          </a:xfrm>
          <a:prstGeom prst="rect">
            <a:avLst/>
          </a:prstGeom>
          <a:noFill/>
          <a:ln>
            <a:noFill/>
          </a:ln>
        </p:spPr>
      </p:pic>
      <p:cxnSp>
        <p:nvCxnSpPr>
          <p:cNvPr id="102" name="Google Shape;102;p13"/>
          <p:cNvCxnSpPr/>
          <p:nvPr/>
        </p:nvCxnSpPr>
        <p:spPr>
          <a:xfrm>
            <a:off x="0" y="6128413"/>
            <a:ext cx="12192000" cy="0"/>
          </a:xfrm>
          <a:prstGeom prst="straightConnector1">
            <a:avLst/>
          </a:prstGeom>
          <a:noFill/>
          <a:ln w="12700" cap="flat" cmpd="sng">
            <a:solidFill>
              <a:srgbClr val="000001">
                <a:alpha val="20000"/>
              </a:srgbClr>
            </a:solidFill>
            <a:prstDash val="solid"/>
            <a:round/>
            <a:headEnd type="none" w="sm" len="sm"/>
            <a:tailEnd type="none" w="sm" len="sm"/>
          </a:ln>
        </p:spPr>
      </p:cxnSp>
      <p:cxnSp>
        <p:nvCxnSpPr>
          <p:cNvPr id="103" name="Google Shape;103;p13"/>
          <p:cNvCxnSpPr/>
          <p:nvPr/>
        </p:nvCxnSpPr>
        <p:spPr>
          <a:xfrm>
            <a:off x="1453896" y="1847088"/>
            <a:ext cx="9607522" cy="0"/>
          </a:xfrm>
          <a:prstGeom prst="straightConnector1">
            <a:avLst/>
          </a:prstGeom>
          <a:noFill/>
          <a:ln w="31750" cap="flat" cmpd="sng">
            <a:solidFill>
              <a:schemeClr val="accent1"/>
            </a:solidFill>
            <a:prstDash val="solid"/>
            <a:round/>
            <a:headEnd type="none" w="sm" len="sm"/>
            <a:tailEnd type="none" w="sm" len="sm"/>
          </a:ln>
        </p:spPr>
      </p:cxnSp>
      <p:sp>
        <p:nvSpPr>
          <p:cNvPr id="104" name="Google Shape;104;p13"/>
          <p:cNvSpPr/>
          <p:nvPr/>
        </p:nvSpPr>
        <p:spPr>
          <a:xfrm>
            <a:off x="2" y="28575"/>
            <a:ext cx="12191696" cy="6858000"/>
          </a:xfrm>
          <a:prstGeom prst="rect">
            <a:avLst/>
          </a:prstGeom>
          <a:gradFill>
            <a:gsLst>
              <a:gs pos="0">
                <a:srgbClr val="EBE9E6"/>
              </a:gs>
              <a:gs pos="100000">
                <a:srgbClr val="C9C5C0"/>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cxnSp>
        <p:nvCxnSpPr>
          <p:cNvPr id="105" name="Google Shape;105;p13"/>
          <p:cNvCxnSpPr/>
          <p:nvPr/>
        </p:nvCxnSpPr>
        <p:spPr>
          <a:xfrm>
            <a:off x="1453897" y="1847088"/>
            <a:ext cx="5548039" cy="0"/>
          </a:xfrm>
          <a:prstGeom prst="straightConnector1">
            <a:avLst/>
          </a:prstGeom>
          <a:noFill/>
          <a:ln w="31750" cap="flat" cmpd="sng">
            <a:solidFill>
              <a:schemeClr val="accent1"/>
            </a:solidFill>
            <a:prstDash val="solid"/>
            <a:round/>
            <a:headEnd type="none" w="sm" len="sm"/>
            <a:tailEnd type="none" w="sm" len="sm"/>
          </a:ln>
        </p:spPr>
      </p:cxnSp>
      <p:sp>
        <p:nvSpPr>
          <p:cNvPr id="106" name="Google Shape;106;p13"/>
          <p:cNvSpPr txBox="1">
            <a:spLocks noGrp="1"/>
          </p:cNvSpPr>
          <p:nvPr>
            <p:ph type="ctrTitle"/>
          </p:nvPr>
        </p:nvSpPr>
        <p:spPr>
          <a:xfrm>
            <a:off x="1561480" y="25723"/>
            <a:ext cx="5887653" cy="1877548"/>
          </a:xfrm>
          <a:prstGeom prst="rect">
            <a:avLst/>
          </a:prstGeom>
          <a:noFill/>
          <a:ln>
            <a:noFill/>
          </a:ln>
        </p:spPr>
        <p:txBody>
          <a:bodyPr spcFirstLastPara="1" wrap="square" lIns="91425" tIns="45700" rIns="91425" bIns="45700" anchor="t" anchorCtr="0">
            <a:noAutofit/>
          </a:bodyPr>
          <a:lstStyle/>
          <a:p>
            <a:pPr>
              <a:buSzPts val="4000"/>
            </a:pPr>
            <a:r>
              <a:rPr lang="en-US" sz="3200" dirty="0"/>
              <a:t>ONLINE</a:t>
            </a:r>
            <a:br>
              <a:rPr lang="en-US" sz="3200" dirty="0"/>
            </a:br>
            <a:r>
              <a:rPr lang="en-US" sz="3200" dirty="0"/>
              <a:t>DOCTOR</a:t>
            </a:r>
            <a:br>
              <a:rPr lang="en-US" sz="3200" dirty="0"/>
            </a:br>
            <a:r>
              <a:rPr lang="en-US" sz="3200" dirty="0"/>
              <a:t>CONSULTANCY</a:t>
            </a:r>
            <a:br>
              <a:rPr lang="en-US" sz="3200" dirty="0"/>
            </a:br>
            <a:r>
              <a:rPr lang="en-US" sz="3200" dirty="0"/>
              <a:t>(week-12)</a:t>
            </a:r>
            <a:br>
              <a:rPr lang="en-US" sz="3200" dirty="0"/>
            </a:br>
            <a:endParaRPr sz="4000"/>
          </a:p>
        </p:txBody>
      </p:sp>
      <p:sp>
        <p:nvSpPr>
          <p:cNvPr id="107" name="Google Shape;107;p13"/>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08" name="Google Shape;108;p13"/>
          <p:cNvSpPr txBox="1">
            <a:spLocks noGrp="1"/>
          </p:cNvSpPr>
          <p:nvPr>
            <p:ph type="subTitle" idx="1"/>
          </p:nvPr>
        </p:nvSpPr>
        <p:spPr>
          <a:xfrm>
            <a:off x="1470878" y="2455671"/>
            <a:ext cx="6292246" cy="3450613"/>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SzPts val="1800"/>
              <a:buFont typeface="Arial"/>
              <a:buChar char="•"/>
            </a:pPr>
            <a:r>
              <a:rPr lang="en-US" b="1"/>
              <a:t>RA1911027010104( K.SNEHAL KUMAR(LEADER))</a:t>
            </a:r>
            <a:endParaRPr/>
          </a:p>
          <a:p>
            <a:pPr marL="0" lvl="0" indent="0" algn="l" rtl="0">
              <a:lnSpc>
                <a:spcPct val="120000"/>
              </a:lnSpc>
              <a:spcBef>
                <a:spcPts val="1000"/>
              </a:spcBef>
              <a:spcAft>
                <a:spcPts val="0"/>
              </a:spcAft>
              <a:buSzPts val="1800"/>
              <a:buFont typeface="Arial"/>
              <a:buChar char="•"/>
            </a:pPr>
            <a:r>
              <a:rPr lang="en-US" b="1"/>
              <a:t>RA1911027010108(A.UDAY KIRAN REDDY)</a:t>
            </a:r>
            <a:endParaRPr/>
          </a:p>
          <a:p>
            <a:pPr marL="0" lvl="0" indent="0" algn="l" rtl="0">
              <a:lnSpc>
                <a:spcPct val="120000"/>
              </a:lnSpc>
              <a:spcBef>
                <a:spcPts val="1000"/>
              </a:spcBef>
              <a:spcAft>
                <a:spcPts val="0"/>
              </a:spcAft>
              <a:buSzPts val="1800"/>
              <a:buFont typeface="Arial"/>
              <a:buChar char="•"/>
            </a:pPr>
            <a:r>
              <a:rPr lang="en-US" b="1"/>
              <a:t>RA1911027010109(N.VEERA VENKATA GANESH)</a:t>
            </a:r>
            <a:endParaRPr/>
          </a:p>
          <a:p>
            <a:pPr marL="0" lvl="0" indent="114300" algn="l" rtl="0">
              <a:lnSpc>
                <a:spcPct val="120000"/>
              </a:lnSpc>
              <a:spcBef>
                <a:spcPts val="1000"/>
              </a:spcBef>
              <a:spcAft>
                <a:spcPts val="0"/>
              </a:spcAft>
              <a:buSzPts val="1800"/>
              <a:buFont typeface="Arial"/>
              <a:buNone/>
            </a:pPr>
            <a:endParaRPr/>
          </a:p>
        </p:txBody>
      </p:sp>
      <p:pic>
        <p:nvPicPr>
          <p:cNvPr id="109" name="Google Shape;109;p13" descr="Image result for doctor logo"/>
          <p:cNvPicPr preferRelativeResize="0"/>
          <p:nvPr/>
        </p:nvPicPr>
        <p:blipFill rotWithShape="1">
          <a:blip r:embed="rId4">
            <a:alphaModFix/>
          </a:blip>
          <a:srcRect/>
          <a:stretch/>
        </p:blipFill>
        <p:spPr>
          <a:xfrm>
            <a:off x="8355965" y="481109"/>
            <a:ext cx="2320542" cy="2491906"/>
          </a:xfrm>
          <a:prstGeom prst="rect">
            <a:avLst/>
          </a:prstGeom>
          <a:noFill/>
          <a:ln>
            <a:noFill/>
          </a:ln>
        </p:spPr>
      </p:pic>
      <p:pic>
        <p:nvPicPr>
          <p:cNvPr id="110" name="Google Shape;110;p13" descr="Image result for doctor logo"/>
          <p:cNvPicPr preferRelativeResize="0"/>
          <p:nvPr/>
        </p:nvPicPr>
        <p:blipFill rotWithShape="1">
          <a:blip r:embed="rId5">
            <a:alphaModFix/>
          </a:blip>
          <a:srcRect/>
          <a:stretch/>
        </p:blipFill>
        <p:spPr>
          <a:xfrm>
            <a:off x="8355963" y="3299817"/>
            <a:ext cx="2320543" cy="2330576"/>
          </a:xfrm>
          <a:prstGeom prst="rect">
            <a:avLst/>
          </a:prstGeom>
          <a:noFill/>
          <a:ln>
            <a:noFill/>
          </a:ln>
        </p:spPr>
      </p:pic>
      <p:pic>
        <p:nvPicPr>
          <p:cNvPr id="111" name="Google Shape;111;p13"/>
          <p:cNvPicPr preferRelativeResize="0"/>
          <p:nvPr/>
        </p:nvPicPr>
        <p:blipFill rotWithShape="1">
          <a:blip r:embed="rId3">
            <a:alphaModFix/>
          </a:blip>
          <a:srcRect t="1538" b="-1538"/>
          <a:stretch/>
        </p:blipFill>
        <p:spPr>
          <a:xfrm>
            <a:off x="0" y="6126480"/>
            <a:ext cx="12192000" cy="742950"/>
          </a:xfrm>
          <a:prstGeom prst="rect">
            <a:avLst/>
          </a:prstGeom>
          <a:noFill/>
          <a:ln>
            <a:noFill/>
          </a:ln>
        </p:spPr>
      </p:pic>
      <p:cxnSp>
        <p:nvCxnSpPr>
          <p:cNvPr id="112" name="Google Shape;112;p13"/>
          <p:cNvCxnSpPr/>
          <p:nvPr/>
        </p:nvCxnSpPr>
        <p:spPr>
          <a:xfrm>
            <a:off x="0" y="6128413"/>
            <a:ext cx="12192000" cy="0"/>
          </a:xfrm>
          <a:prstGeom prst="straightConnector1">
            <a:avLst/>
          </a:prstGeom>
          <a:noFill/>
          <a:ln w="12700" cap="flat" cmpd="sng">
            <a:solidFill>
              <a:srgbClr val="000001">
                <a:alpha val="20000"/>
              </a:srgbClr>
            </a:solidFill>
            <a:prstDash val="solid"/>
            <a:round/>
            <a:headEnd type="none" w="sm" len="sm"/>
            <a:tailEnd type="none" w="sm" len="sm"/>
          </a:ln>
        </p:spPr>
      </p:cxnSp>
    </p:spTree>
    <p:extLst>
      <p:ext uri="{BB962C8B-B14F-4D97-AF65-F5344CB8AC3E}">
        <p14:creationId xmlns:p14="http://schemas.microsoft.com/office/powerpoint/2010/main" val="66133917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720BF-4727-4852-AA6E-A38487706410}"/>
              </a:ext>
            </a:extLst>
          </p:cNvPr>
          <p:cNvSpPr>
            <a:spLocks noGrp="1"/>
          </p:cNvSpPr>
          <p:nvPr>
            <p:ph type="title"/>
          </p:nvPr>
        </p:nvSpPr>
        <p:spPr/>
        <p:txBody>
          <a:bodyPr/>
          <a:lstStyle/>
          <a:p>
            <a:r>
              <a:rPr lang="en-US" dirty="0"/>
              <a:t> Defect Log</a:t>
            </a:r>
          </a:p>
        </p:txBody>
      </p:sp>
      <p:graphicFrame>
        <p:nvGraphicFramePr>
          <p:cNvPr id="5" name="Table 4">
            <a:extLst>
              <a:ext uri="{FF2B5EF4-FFF2-40B4-BE49-F238E27FC236}">
                <a16:creationId xmlns:a16="http://schemas.microsoft.com/office/drawing/2014/main" id="{93C6D704-295A-48F9-A26D-EC920DDAB827}"/>
              </a:ext>
            </a:extLst>
          </p:cNvPr>
          <p:cNvGraphicFramePr>
            <a:graphicFrameLocks noGrp="1"/>
          </p:cNvGraphicFramePr>
          <p:nvPr>
            <p:extLst>
              <p:ext uri="{D42A27DB-BD31-4B8C-83A1-F6EECF244321}">
                <p14:modId xmlns:p14="http://schemas.microsoft.com/office/powerpoint/2010/main" val="3435856238"/>
              </p:ext>
            </p:extLst>
          </p:nvPr>
        </p:nvGraphicFramePr>
        <p:xfrm>
          <a:off x="1362075" y="1962150"/>
          <a:ext cx="9775025" cy="3974864"/>
        </p:xfrm>
        <a:graphic>
          <a:graphicData uri="http://schemas.openxmlformats.org/drawingml/2006/table">
            <a:tbl>
              <a:tblPr firstRow="1" bandRow="1">
                <a:tableStyleId>{5C22544A-7EE6-4342-B048-85BDC9FD1C3A}</a:tableStyleId>
              </a:tblPr>
              <a:tblGrid>
                <a:gridCol w="1955005">
                  <a:extLst>
                    <a:ext uri="{9D8B030D-6E8A-4147-A177-3AD203B41FA5}">
                      <a16:colId xmlns:a16="http://schemas.microsoft.com/office/drawing/2014/main" val="283339845"/>
                    </a:ext>
                  </a:extLst>
                </a:gridCol>
                <a:gridCol w="1955005">
                  <a:extLst>
                    <a:ext uri="{9D8B030D-6E8A-4147-A177-3AD203B41FA5}">
                      <a16:colId xmlns:a16="http://schemas.microsoft.com/office/drawing/2014/main" val="365464522"/>
                    </a:ext>
                  </a:extLst>
                </a:gridCol>
                <a:gridCol w="1955005">
                  <a:extLst>
                    <a:ext uri="{9D8B030D-6E8A-4147-A177-3AD203B41FA5}">
                      <a16:colId xmlns:a16="http://schemas.microsoft.com/office/drawing/2014/main" val="631412301"/>
                    </a:ext>
                  </a:extLst>
                </a:gridCol>
                <a:gridCol w="1955005">
                  <a:extLst>
                    <a:ext uri="{9D8B030D-6E8A-4147-A177-3AD203B41FA5}">
                      <a16:colId xmlns:a16="http://schemas.microsoft.com/office/drawing/2014/main" val="2063969198"/>
                    </a:ext>
                  </a:extLst>
                </a:gridCol>
                <a:gridCol w="1955005">
                  <a:extLst>
                    <a:ext uri="{9D8B030D-6E8A-4147-A177-3AD203B41FA5}">
                      <a16:colId xmlns:a16="http://schemas.microsoft.com/office/drawing/2014/main" val="9767794"/>
                    </a:ext>
                  </a:extLst>
                </a:gridCol>
              </a:tblGrid>
              <a:tr h="512439">
                <a:tc>
                  <a:txBody>
                    <a:bodyPr/>
                    <a:lstStyle/>
                    <a:p>
                      <a:pPr algn="l" rtl="0" fontAlgn="base"/>
                      <a:r>
                        <a:rPr lang="en-US" sz="1100" dirty="0">
                          <a:effectLst/>
                        </a:rPr>
                        <a:t>Requirement # </a:t>
                      </a:r>
                      <a:endParaRPr lang="en-US" b="0" i="0" dirty="0">
                        <a:effectLst/>
                      </a:endParaRPr>
                    </a:p>
                  </a:txBody>
                  <a:tcPr/>
                </a:tc>
                <a:tc>
                  <a:txBody>
                    <a:bodyPr/>
                    <a:lstStyle/>
                    <a:p>
                      <a:pPr algn="l" rtl="0" fontAlgn="base"/>
                      <a:r>
                        <a:rPr lang="en-US" sz="1100" dirty="0">
                          <a:effectLst/>
                        </a:rPr>
                        <a:t>Defect ID # </a:t>
                      </a:r>
                      <a:endParaRPr lang="en-US" b="0" i="0" dirty="0">
                        <a:effectLst/>
                      </a:endParaRPr>
                    </a:p>
                  </a:txBody>
                  <a:tcPr/>
                </a:tc>
                <a:tc>
                  <a:txBody>
                    <a:bodyPr/>
                    <a:lstStyle/>
                    <a:p>
                      <a:pPr algn="l" rtl="0" fontAlgn="base"/>
                      <a:r>
                        <a:rPr lang="en-US" sz="1100" dirty="0">
                          <a:effectLst/>
                        </a:rPr>
                        <a:t>Defect Description </a:t>
                      </a:r>
                      <a:endParaRPr lang="en-US" b="0" i="0" dirty="0">
                        <a:effectLst/>
                      </a:endParaRPr>
                    </a:p>
                  </a:txBody>
                  <a:tcPr/>
                </a:tc>
                <a:tc>
                  <a:txBody>
                    <a:bodyPr/>
                    <a:lstStyle/>
                    <a:p>
                      <a:pPr algn="l" rtl="0" fontAlgn="base"/>
                      <a:r>
                        <a:rPr lang="en-US" sz="1100" dirty="0">
                          <a:effectLst/>
                        </a:rPr>
                        <a:t>Assignee </a:t>
                      </a:r>
                      <a:endParaRPr lang="en-US" b="0" i="0" dirty="0">
                        <a:effectLst/>
                      </a:endParaRPr>
                    </a:p>
                  </a:txBody>
                  <a:tcPr/>
                </a:tc>
                <a:tc>
                  <a:txBody>
                    <a:bodyPr/>
                    <a:lstStyle/>
                    <a:p>
                      <a:pPr algn="l" rtl="0" fontAlgn="base"/>
                      <a:r>
                        <a:rPr lang="en-US" sz="1100" dirty="0">
                          <a:effectLst/>
                        </a:rPr>
                        <a:t>Status </a:t>
                      </a:r>
                      <a:endParaRPr lang="en-US" b="0" i="0" dirty="0">
                        <a:effectLst/>
                      </a:endParaRPr>
                    </a:p>
                  </a:txBody>
                  <a:tcPr/>
                </a:tc>
                <a:extLst>
                  <a:ext uri="{0D108BD9-81ED-4DB2-BD59-A6C34878D82A}">
                    <a16:rowId xmlns:a16="http://schemas.microsoft.com/office/drawing/2014/main" val="4248914748"/>
                  </a:ext>
                </a:extLst>
              </a:tr>
              <a:tr h="1163375">
                <a:tc>
                  <a:txBody>
                    <a:bodyPr/>
                    <a:lstStyle/>
                    <a:p>
                      <a:pPr algn="l" rtl="0" fontAlgn="base"/>
                      <a:r>
                        <a:rPr lang="en-US" sz="1200" dirty="0">
                          <a:effectLst/>
                        </a:rPr>
                        <a:t>M1R1 </a:t>
                      </a:r>
                      <a:endParaRPr lang="en-US" b="0" i="0" dirty="0">
                        <a:effectLst/>
                      </a:endParaRPr>
                    </a:p>
                  </a:txBody>
                  <a:tcPr/>
                </a:tc>
                <a:tc>
                  <a:txBody>
                    <a:bodyPr/>
                    <a:lstStyle/>
                    <a:p>
                      <a:pPr algn="l" rtl="0" fontAlgn="base"/>
                      <a:r>
                        <a:rPr lang="en-US" sz="1200" dirty="0">
                          <a:effectLst/>
                        </a:rPr>
                        <a:t>ID 1 </a:t>
                      </a:r>
                      <a:endParaRPr lang="en-US" b="0" i="0" dirty="0">
                        <a:effectLst/>
                      </a:endParaRPr>
                    </a:p>
                  </a:txBody>
                  <a:tcPr/>
                </a:tc>
                <a:tc>
                  <a:txBody>
                    <a:bodyPr/>
                    <a:lstStyle/>
                    <a:p>
                      <a:pPr algn="l" rtl="0" fontAlgn="base"/>
                      <a:r>
                        <a:rPr lang="en-US" sz="1200" dirty="0">
                          <a:effectLst/>
                        </a:rPr>
                        <a:t>Incorrect display on different resolution screens </a:t>
                      </a:r>
                      <a:endParaRPr lang="en-US" b="0" i="0" dirty="0">
                        <a:effectLst/>
                      </a:endParaRPr>
                    </a:p>
                  </a:txBody>
                  <a:tcPr/>
                </a:tc>
                <a:tc>
                  <a:txBody>
                    <a:bodyPr/>
                    <a:lstStyle/>
                    <a:p>
                      <a:pPr algn="l" rtl="0" fontAlgn="base"/>
                      <a:r>
                        <a:rPr lang="en-US" sz="1200" dirty="0">
                          <a:effectLst/>
                        </a:rPr>
                        <a:t>SNEHAL </a:t>
                      </a:r>
                      <a:endParaRPr lang="en-US" b="0" i="0" dirty="0">
                        <a:effectLst/>
                      </a:endParaRPr>
                    </a:p>
                  </a:txBody>
                  <a:tcPr/>
                </a:tc>
                <a:tc>
                  <a:txBody>
                    <a:bodyPr/>
                    <a:lstStyle/>
                    <a:p>
                      <a:pPr algn="l" rtl="0" fontAlgn="base"/>
                      <a:r>
                        <a:rPr lang="en-US" sz="1200" dirty="0">
                          <a:effectLst/>
                        </a:rPr>
                        <a:t>COMPLETED </a:t>
                      </a:r>
                      <a:endParaRPr lang="en-US" b="0" i="0" dirty="0">
                        <a:effectLst/>
                      </a:endParaRPr>
                    </a:p>
                  </a:txBody>
                  <a:tcPr/>
                </a:tc>
                <a:extLst>
                  <a:ext uri="{0D108BD9-81ED-4DB2-BD59-A6C34878D82A}">
                    <a16:rowId xmlns:a16="http://schemas.microsoft.com/office/drawing/2014/main" val="952336609"/>
                  </a:ext>
                </a:extLst>
              </a:tr>
              <a:tr h="1149525">
                <a:tc>
                  <a:txBody>
                    <a:bodyPr/>
                    <a:lstStyle/>
                    <a:p>
                      <a:pPr algn="l" rtl="0" fontAlgn="base"/>
                      <a:r>
                        <a:rPr lang="en-US" sz="1200" dirty="0">
                          <a:effectLst/>
                        </a:rPr>
                        <a:t>M1R2 </a:t>
                      </a:r>
                      <a:endParaRPr lang="en-US" b="0" i="0" dirty="0">
                        <a:effectLst/>
                      </a:endParaRPr>
                    </a:p>
                  </a:txBody>
                  <a:tcPr/>
                </a:tc>
                <a:tc>
                  <a:txBody>
                    <a:bodyPr/>
                    <a:lstStyle/>
                    <a:p>
                      <a:pPr algn="l" rtl="0" fontAlgn="base"/>
                      <a:r>
                        <a:rPr lang="en-US" sz="1200" dirty="0">
                          <a:effectLst/>
                        </a:rPr>
                        <a:t>ID 2 </a:t>
                      </a:r>
                      <a:endParaRPr lang="en-US" b="0" i="0" dirty="0">
                        <a:effectLst/>
                      </a:endParaRPr>
                    </a:p>
                  </a:txBody>
                  <a:tcPr/>
                </a:tc>
                <a:tc>
                  <a:txBody>
                    <a:bodyPr/>
                    <a:lstStyle/>
                    <a:p>
                      <a:pPr algn="l" rtl="0" fontAlgn="base"/>
                      <a:r>
                        <a:rPr lang="en-US" sz="1200" dirty="0">
                          <a:effectLst/>
                        </a:rPr>
                        <a:t>An application consumes too much of the device’s resources </a:t>
                      </a:r>
                      <a:endParaRPr lang="en-US" b="0" i="0" dirty="0">
                        <a:effectLst/>
                      </a:endParaRPr>
                    </a:p>
                  </a:txBody>
                  <a:tcPr/>
                </a:tc>
                <a:tc>
                  <a:txBody>
                    <a:bodyPr/>
                    <a:lstStyle/>
                    <a:p>
                      <a:pPr algn="l" rtl="0" fontAlgn="base"/>
                      <a:r>
                        <a:rPr lang="en-US" sz="1200" dirty="0">
                          <a:effectLst/>
                        </a:rPr>
                        <a:t>GANESH </a:t>
                      </a:r>
                      <a:endParaRPr lang="en-US" b="0" i="0" dirty="0">
                        <a:effectLst/>
                      </a:endParaRPr>
                    </a:p>
                  </a:txBody>
                  <a:tcPr/>
                </a:tc>
                <a:tc>
                  <a:txBody>
                    <a:bodyPr/>
                    <a:lstStyle/>
                    <a:p>
                      <a:pPr algn="l" rtl="0" fontAlgn="base"/>
                      <a:r>
                        <a:rPr lang="en-US" sz="1200" dirty="0">
                          <a:effectLst/>
                        </a:rPr>
                        <a:t>WORKING </a:t>
                      </a:r>
                      <a:endParaRPr lang="en-US" b="0" i="0" dirty="0">
                        <a:effectLst/>
                      </a:endParaRPr>
                    </a:p>
                  </a:txBody>
                  <a:tcPr/>
                </a:tc>
                <a:extLst>
                  <a:ext uri="{0D108BD9-81ED-4DB2-BD59-A6C34878D82A}">
                    <a16:rowId xmlns:a16="http://schemas.microsoft.com/office/drawing/2014/main" val="734222998"/>
                  </a:ext>
                </a:extLst>
              </a:tr>
              <a:tr h="1149525">
                <a:tc>
                  <a:txBody>
                    <a:bodyPr/>
                    <a:lstStyle/>
                    <a:p>
                      <a:pPr algn="l" rtl="0" fontAlgn="base"/>
                      <a:r>
                        <a:rPr lang="en-US" sz="1200" dirty="0">
                          <a:effectLst/>
                        </a:rPr>
                        <a:t>M1R3 </a:t>
                      </a:r>
                      <a:endParaRPr lang="en-US" b="0" i="0" dirty="0">
                        <a:effectLst/>
                      </a:endParaRPr>
                    </a:p>
                  </a:txBody>
                  <a:tcPr/>
                </a:tc>
                <a:tc>
                  <a:txBody>
                    <a:bodyPr/>
                    <a:lstStyle/>
                    <a:p>
                      <a:pPr algn="l" rtl="0" fontAlgn="base"/>
                      <a:r>
                        <a:rPr lang="en-US" sz="1200" dirty="0">
                          <a:effectLst/>
                        </a:rPr>
                        <a:t>ID 3 </a:t>
                      </a:r>
                      <a:endParaRPr lang="en-US" b="0" i="0" dirty="0">
                        <a:effectLst/>
                      </a:endParaRPr>
                    </a:p>
                  </a:txBody>
                  <a:tcPr/>
                </a:tc>
                <a:tc>
                  <a:txBody>
                    <a:bodyPr/>
                    <a:lstStyle/>
                    <a:p>
                      <a:pPr algn="l" rtl="0" fontAlgn="base"/>
                      <a:r>
                        <a:rPr lang="en-US" sz="1200" dirty="0">
                          <a:effectLst/>
                        </a:rPr>
                        <a:t>The application isn’t launched in the first 5-10 sec </a:t>
                      </a:r>
                      <a:endParaRPr lang="en-US" b="0" i="0" dirty="0">
                        <a:effectLst/>
                      </a:endParaRPr>
                    </a:p>
                  </a:txBody>
                  <a:tcPr/>
                </a:tc>
                <a:tc>
                  <a:txBody>
                    <a:bodyPr/>
                    <a:lstStyle/>
                    <a:p>
                      <a:pPr algn="l" rtl="0" fontAlgn="base"/>
                      <a:r>
                        <a:rPr lang="en-US" sz="1200" dirty="0">
                          <a:effectLst/>
                        </a:rPr>
                        <a:t>UDAY </a:t>
                      </a:r>
                      <a:endParaRPr lang="en-US" b="0" i="0" dirty="0">
                        <a:effectLst/>
                      </a:endParaRPr>
                    </a:p>
                  </a:txBody>
                  <a:tcPr/>
                </a:tc>
                <a:tc>
                  <a:txBody>
                    <a:bodyPr/>
                    <a:lstStyle/>
                    <a:p>
                      <a:pPr algn="l" rtl="0" fontAlgn="base"/>
                      <a:r>
                        <a:rPr lang="en-US" sz="1200" dirty="0">
                          <a:effectLst/>
                        </a:rPr>
                        <a:t>WORKING </a:t>
                      </a:r>
                      <a:endParaRPr lang="en-US" b="0" i="0" dirty="0">
                        <a:effectLst/>
                      </a:endParaRPr>
                    </a:p>
                  </a:txBody>
                  <a:tcPr/>
                </a:tc>
                <a:extLst>
                  <a:ext uri="{0D108BD9-81ED-4DB2-BD59-A6C34878D82A}">
                    <a16:rowId xmlns:a16="http://schemas.microsoft.com/office/drawing/2014/main" val="1370315912"/>
                  </a:ext>
                </a:extLst>
              </a:tr>
            </a:tbl>
          </a:graphicData>
        </a:graphic>
      </p:graphicFrame>
    </p:spTree>
    <p:extLst>
      <p:ext uri="{BB962C8B-B14F-4D97-AF65-F5344CB8AC3E}">
        <p14:creationId xmlns:p14="http://schemas.microsoft.com/office/powerpoint/2010/main" val="302213477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983D6-926F-44C7-8709-AD03DA607C0F}"/>
              </a:ext>
            </a:extLst>
          </p:cNvPr>
          <p:cNvSpPr>
            <a:spLocks noGrp="1"/>
          </p:cNvSpPr>
          <p:nvPr>
            <p:ph type="title"/>
          </p:nvPr>
        </p:nvSpPr>
        <p:spPr/>
        <p:txBody>
          <a:bodyPr/>
          <a:lstStyle/>
          <a:p>
            <a:r>
              <a:rPr lang="en-US" dirty="0"/>
              <a:t>Test Report</a:t>
            </a:r>
            <a:endParaRPr lang="en-US" b="1" dirty="0"/>
          </a:p>
        </p:txBody>
      </p:sp>
      <p:graphicFrame>
        <p:nvGraphicFramePr>
          <p:cNvPr id="5" name="Table 4">
            <a:extLst>
              <a:ext uri="{FF2B5EF4-FFF2-40B4-BE49-F238E27FC236}">
                <a16:creationId xmlns:a16="http://schemas.microsoft.com/office/drawing/2014/main" id="{CC105068-A384-4F45-9144-9332D8C552FD}"/>
              </a:ext>
            </a:extLst>
          </p:cNvPr>
          <p:cNvGraphicFramePr>
            <a:graphicFrameLocks noGrp="1"/>
          </p:cNvGraphicFramePr>
          <p:nvPr>
            <p:extLst>
              <p:ext uri="{D42A27DB-BD31-4B8C-83A1-F6EECF244321}">
                <p14:modId xmlns:p14="http://schemas.microsoft.com/office/powerpoint/2010/main" val="2414510119"/>
              </p:ext>
            </p:extLst>
          </p:nvPr>
        </p:nvGraphicFramePr>
        <p:xfrm>
          <a:off x="1571625" y="2047875"/>
          <a:ext cx="8870265" cy="1386472"/>
        </p:xfrm>
        <a:graphic>
          <a:graphicData uri="http://schemas.openxmlformats.org/drawingml/2006/table">
            <a:tbl>
              <a:tblPr firstRow="1" bandRow="1">
                <a:tableStyleId>{5C22544A-7EE6-4342-B048-85BDC9FD1C3A}</a:tableStyleId>
              </a:tblPr>
              <a:tblGrid>
                <a:gridCol w="2956755">
                  <a:extLst>
                    <a:ext uri="{9D8B030D-6E8A-4147-A177-3AD203B41FA5}">
                      <a16:colId xmlns:a16="http://schemas.microsoft.com/office/drawing/2014/main" val="1194058626"/>
                    </a:ext>
                  </a:extLst>
                </a:gridCol>
                <a:gridCol w="2956755">
                  <a:extLst>
                    <a:ext uri="{9D8B030D-6E8A-4147-A177-3AD203B41FA5}">
                      <a16:colId xmlns:a16="http://schemas.microsoft.com/office/drawing/2014/main" val="1739269965"/>
                    </a:ext>
                  </a:extLst>
                </a:gridCol>
                <a:gridCol w="2956755">
                  <a:extLst>
                    <a:ext uri="{9D8B030D-6E8A-4147-A177-3AD203B41FA5}">
                      <a16:colId xmlns:a16="http://schemas.microsoft.com/office/drawing/2014/main" val="2961134951"/>
                    </a:ext>
                  </a:extLst>
                </a:gridCol>
              </a:tblGrid>
              <a:tr h="528180">
                <a:tc>
                  <a:txBody>
                    <a:bodyPr/>
                    <a:lstStyle/>
                    <a:p>
                      <a:pPr algn="l" rtl="0" fontAlgn="base"/>
                      <a:r>
                        <a:rPr lang="en-US" sz="1100">
                          <a:effectLst/>
                        </a:rPr>
                        <a:t>Category </a:t>
                      </a:r>
                      <a:endParaRPr lang="en-US" b="0" i="0">
                        <a:effectLst/>
                      </a:endParaRPr>
                    </a:p>
                  </a:txBody>
                  <a:tcPr/>
                </a:tc>
                <a:tc>
                  <a:txBody>
                    <a:bodyPr/>
                    <a:lstStyle/>
                    <a:p>
                      <a:pPr algn="l" rtl="0" fontAlgn="base"/>
                      <a:r>
                        <a:rPr lang="en-US" sz="1100">
                          <a:effectLst/>
                        </a:rPr>
                        <a:t>Progress Against Plan </a:t>
                      </a:r>
                      <a:endParaRPr lang="en-US" b="0" i="0">
                        <a:effectLst/>
                      </a:endParaRPr>
                    </a:p>
                  </a:txBody>
                  <a:tcPr/>
                </a:tc>
                <a:tc>
                  <a:txBody>
                    <a:bodyPr/>
                    <a:lstStyle/>
                    <a:p>
                      <a:pPr algn="l" rtl="0" fontAlgn="base"/>
                      <a:r>
                        <a:rPr lang="en-US" sz="1100">
                          <a:effectLst/>
                        </a:rPr>
                        <a:t>Status  </a:t>
                      </a:r>
                      <a:endParaRPr lang="en-US" b="0" i="0">
                        <a:effectLst/>
                      </a:endParaRPr>
                    </a:p>
                  </a:txBody>
                  <a:tcPr/>
                </a:tc>
                <a:extLst>
                  <a:ext uri="{0D108BD9-81ED-4DB2-BD59-A6C34878D82A}">
                    <a16:rowId xmlns:a16="http://schemas.microsoft.com/office/drawing/2014/main" val="220508241"/>
                  </a:ext>
                </a:extLst>
              </a:tr>
              <a:tr h="429146">
                <a:tc>
                  <a:txBody>
                    <a:bodyPr/>
                    <a:lstStyle/>
                    <a:p>
                      <a:pPr algn="l" rtl="0" fontAlgn="base"/>
                      <a:r>
                        <a:rPr lang="en-US" sz="1100">
                          <a:effectLst/>
                        </a:rPr>
                        <a:t>Functional Testing </a:t>
                      </a:r>
                      <a:endParaRPr lang="en-US" b="0" i="0">
                        <a:effectLst/>
                      </a:endParaRPr>
                    </a:p>
                  </a:txBody>
                  <a:tcPr/>
                </a:tc>
                <a:tc>
                  <a:txBody>
                    <a:bodyPr/>
                    <a:lstStyle/>
                    <a:p>
                      <a:pPr algn="l" rtl="0" fontAlgn="base"/>
                      <a:r>
                        <a:rPr lang="en-US" sz="1100">
                          <a:effectLst/>
                        </a:rPr>
                        <a:t>Green </a:t>
                      </a:r>
                      <a:endParaRPr lang="en-US" b="0" i="0">
                        <a:effectLst/>
                      </a:endParaRPr>
                    </a:p>
                  </a:txBody>
                  <a:tcPr/>
                </a:tc>
                <a:tc>
                  <a:txBody>
                    <a:bodyPr/>
                    <a:lstStyle/>
                    <a:p>
                      <a:pPr algn="l" rtl="0" fontAlgn="base"/>
                      <a:r>
                        <a:rPr lang="en-US" sz="1100">
                          <a:effectLst/>
                        </a:rPr>
                        <a:t>Completed </a:t>
                      </a:r>
                      <a:endParaRPr lang="en-US" b="0" i="0">
                        <a:effectLst/>
                      </a:endParaRPr>
                    </a:p>
                  </a:txBody>
                  <a:tcPr/>
                </a:tc>
                <a:extLst>
                  <a:ext uri="{0D108BD9-81ED-4DB2-BD59-A6C34878D82A}">
                    <a16:rowId xmlns:a16="http://schemas.microsoft.com/office/drawing/2014/main" val="4114983988"/>
                  </a:ext>
                </a:extLst>
              </a:tr>
              <a:tr h="429146">
                <a:tc>
                  <a:txBody>
                    <a:bodyPr/>
                    <a:lstStyle/>
                    <a:p>
                      <a:pPr algn="l" rtl="0" fontAlgn="base"/>
                      <a:r>
                        <a:rPr lang="en-US" sz="1100">
                          <a:effectLst/>
                        </a:rPr>
                        <a:t>Non-Functional Testing </a:t>
                      </a:r>
                      <a:endParaRPr lang="en-US" b="0" i="0">
                        <a:effectLst/>
                      </a:endParaRPr>
                    </a:p>
                  </a:txBody>
                  <a:tcPr/>
                </a:tc>
                <a:tc>
                  <a:txBody>
                    <a:bodyPr/>
                    <a:lstStyle/>
                    <a:p>
                      <a:pPr algn="l" rtl="0" fontAlgn="base"/>
                      <a:r>
                        <a:rPr lang="en-US" sz="1100">
                          <a:effectLst/>
                        </a:rPr>
                        <a:t>Amber </a:t>
                      </a:r>
                      <a:endParaRPr lang="en-US" b="0" i="0">
                        <a:effectLst/>
                      </a:endParaRPr>
                    </a:p>
                  </a:txBody>
                  <a:tcPr/>
                </a:tc>
                <a:tc>
                  <a:txBody>
                    <a:bodyPr/>
                    <a:lstStyle/>
                    <a:p>
                      <a:pPr algn="l" rtl="0" fontAlgn="base"/>
                      <a:r>
                        <a:rPr lang="en-US" sz="1100">
                          <a:effectLst/>
                        </a:rPr>
                        <a:t> In-Progress </a:t>
                      </a:r>
                      <a:endParaRPr lang="en-US" b="0" i="0">
                        <a:effectLst/>
                      </a:endParaRPr>
                    </a:p>
                  </a:txBody>
                  <a:tcPr/>
                </a:tc>
                <a:extLst>
                  <a:ext uri="{0D108BD9-81ED-4DB2-BD59-A6C34878D82A}">
                    <a16:rowId xmlns:a16="http://schemas.microsoft.com/office/drawing/2014/main" val="3576565897"/>
                  </a:ext>
                </a:extLst>
              </a:tr>
            </a:tbl>
          </a:graphicData>
        </a:graphic>
      </p:graphicFrame>
      <p:graphicFrame>
        <p:nvGraphicFramePr>
          <p:cNvPr id="7" name="Table 6">
            <a:extLst>
              <a:ext uri="{FF2B5EF4-FFF2-40B4-BE49-F238E27FC236}">
                <a16:creationId xmlns:a16="http://schemas.microsoft.com/office/drawing/2014/main" id="{DDFB8BC1-0340-4832-B928-F958C3719D66}"/>
              </a:ext>
            </a:extLst>
          </p:cNvPr>
          <p:cNvGraphicFramePr>
            <a:graphicFrameLocks noGrp="1"/>
          </p:cNvGraphicFramePr>
          <p:nvPr>
            <p:extLst>
              <p:ext uri="{D42A27DB-BD31-4B8C-83A1-F6EECF244321}">
                <p14:modId xmlns:p14="http://schemas.microsoft.com/office/powerpoint/2010/main" val="107656664"/>
              </p:ext>
            </p:extLst>
          </p:nvPr>
        </p:nvGraphicFramePr>
        <p:xfrm>
          <a:off x="1485900" y="3933825"/>
          <a:ext cx="8906105" cy="1844930"/>
        </p:xfrm>
        <a:graphic>
          <a:graphicData uri="http://schemas.openxmlformats.org/drawingml/2006/table">
            <a:tbl>
              <a:tblPr firstRow="1" bandRow="1">
                <a:tableStyleId>{5C22544A-7EE6-4342-B048-85BDC9FD1C3A}</a:tableStyleId>
              </a:tblPr>
              <a:tblGrid>
                <a:gridCol w="3166615">
                  <a:extLst>
                    <a:ext uri="{9D8B030D-6E8A-4147-A177-3AD203B41FA5}">
                      <a16:colId xmlns:a16="http://schemas.microsoft.com/office/drawing/2014/main" val="174515233"/>
                    </a:ext>
                  </a:extLst>
                </a:gridCol>
                <a:gridCol w="3166615">
                  <a:extLst>
                    <a:ext uri="{9D8B030D-6E8A-4147-A177-3AD203B41FA5}">
                      <a16:colId xmlns:a16="http://schemas.microsoft.com/office/drawing/2014/main" val="392727563"/>
                    </a:ext>
                  </a:extLst>
                </a:gridCol>
                <a:gridCol w="2572875">
                  <a:extLst>
                    <a:ext uri="{9D8B030D-6E8A-4147-A177-3AD203B41FA5}">
                      <a16:colId xmlns:a16="http://schemas.microsoft.com/office/drawing/2014/main" val="3139980843"/>
                    </a:ext>
                  </a:extLst>
                </a:gridCol>
              </a:tblGrid>
              <a:tr h="401866">
                <a:tc>
                  <a:txBody>
                    <a:bodyPr/>
                    <a:lstStyle/>
                    <a:p>
                      <a:pPr rtl="0" fontAlgn="base"/>
                      <a:r>
                        <a:rPr lang="en-US" sz="1100">
                          <a:effectLst/>
                        </a:rPr>
                        <a:t>Functional </a:t>
                      </a:r>
                      <a:endParaRPr lang="en-US">
                        <a:effectLst/>
                      </a:endParaRPr>
                    </a:p>
                  </a:txBody>
                  <a:tcPr/>
                </a:tc>
                <a:tc>
                  <a:txBody>
                    <a:bodyPr/>
                    <a:lstStyle/>
                    <a:p>
                      <a:pPr rtl="0" fontAlgn="base"/>
                      <a:r>
                        <a:rPr lang="en-US" sz="1100">
                          <a:effectLst/>
                        </a:rPr>
                        <a:t>Test Case Coverage (%) </a:t>
                      </a:r>
                      <a:endParaRPr lang="en-US">
                        <a:effectLst/>
                      </a:endParaRPr>
                    </a:p>
                  </a:txBody>
                  <a:tcPr/>
                </a:tc>
                <a:tc>
                  <a:txBody>
                    <a:bodyPr/>
                    <a:lstStyle/>
                    <a:p>
                      <a:pPr rtl="0" fontAlgn="base"/>
                      <a:r>
                        <a:rPr lang="en-US" sz="1100">
                          <a:effectLst/>
                        </a:rPr>
                        <a:t>Status  </a:t>
                      </a:r>
                      <a:endParaRPr lang="en-US">
                        <a:effectLst/>
                      </a:endParaRPr>
                    </a:p>
                  </a:txBody>
                  <a:tcPr/>
                </a:tc>
                <a:extLst>
                  <a:ext uri="{0D108BD9-81ED-4DB2-BD59-A6C34878D82A}">
                    <a16:rowId xmlns:a16="http://schemas.microsoft.com/office/drawing/2014/main" val="4173346785"/>
                  </a:ext>
                </a:extLst>
              </a:tr>
              <a:tr h="456666">
                <a:tc>
                  <a:txBody>
                    <a:bodyPr/>
                    <a:lstStyle/>
                    <a:p>
                      <a:pPr rtl="0" fontAlgn="base"/>
                      <a:r>
                        <a:rPr lang="en-US" sz="1100">
                          <a:effectLst/>
                        </a:rPr>
                        <a:t>Module ID-1 </a:t>
                      </a:r>
                      <a:endParaRPr lang="en-US">
                        <a:effectLst/>
                      </a:endParaRPr>
                    </a:p>
                  </a:txBody>
                  <a:tcPr/>
                </a:tc>
                <a:tc>
                  <a:txBody>
                    <a:bodyPr/>
                    <a:lstStyle/>
                    <a:p>
                      <a:pPr rtl="0" fontAlgn="base"/>
                      <a:r>
                        <a:rPr lang="en-US" sz="1300">
                          <a:effectLst/>
                        </a:rPr>
                        <a:t>100% </a:t>
                      </a:r>
                      <a:endParaRPr lang="en-US">
                        <a:effectLst/>
                      </a:endParaRPr>
                    </a:p>
                  </a:txBody>
                  <a:tcPr/>
                </a:tc>
                <a:tc>
                  <a:txBody>
                    <a:bodyPr/>
                    <a:lstStyle/>
                    <a:p>
                      <a:pPr rtl="0" fontAlgn="base"/>
                      <a:r>
                        <a:rPr lang="en-US" sz="1100">
                          <a:effectLst/>
                        </a:rPr>
                        <a:t>Completed </a:t>
                      </a:r>
                      <a:endParaRPr lang="en-US">
                        <a:effectLst/>
                      </a:endParaRPr>
                    </a:p>
                  </a:txBody>
                  <a:tcPr/>
                </a:tc>
                <a:extLst>
                  <a:ext uri="{0D108BD9-81ED-4DB2-BD59-A6C34878D82A}">
                    <a16:rowId xmlns:a16="http://schemas.microsoft.com/office/drawing/2014/main" val="2783209631"/>
                  </a:ext>
                </a:extLst>
              </a:tr>
              <a:tr h="456666">
                <a:tc>
                  <a:txBody>
                    <a:bodyPr/>
                    <a:lstStyle/>
                    <a:p>
                      <a:pPr rtl="0" fontAlgn="base"/>
                      <a:r>
                        <a:rPr lang="en-US" sz="1100">
                          <a:effectLst/>
                        </a:rPr>
                        <a:t>Module ID-2 </a:t>
                      </a:r>
                      <a:endParaRPr lang="en-US">
                        <a:effectLst/>
                      </a:endParaRPr>
                    </a:p>
                  </a:txBody>
                  <a:tcPr/>
                </a:tc>
                <a:tc>
                  <a:txBody>
                    <a:bodyPr/>
                    <a:lstStyle/>
                    <a:p>
                      <a:pPr rtl="0" fontAlgn="base"/>
                      <a:r>
                        <a:rPr lang="en-US" sz="1300">
                          <a:effectLst/>
                        </a:rPr>
                        <a:t>70% </a:t>
                      </a:r>
                      <a:endParaRPr lang="en-US">
                        <a:effectLst/>
                      </a:endParaRPr>
                    </a:p>
                  </a:txBody>
                  <a:tcPr/>
                </a:tc>
                <a:tc>
                  <a:txBody>
                    <a:bodyPr/>
                    <a:lstStyle/>
                    <a:p>
                      <a:pPr rtl="0" fontAlgn="base"/>
                      <a:r>
                        <a:rPr lang="en-US" sz="1100">
                          <a:effectLst/>
                        </a:rPr>
                        <a:t>In-Progress </a:t>
                      </a:r>
                      <a:endParaRPr lang="en-US">
                        <a:effectLst/>
                      </a:endParaRPr>
                    </a:p>
                  </a:txBody>
                  <a:tcPr/>
                </a:tc>
                <a:extLst>
                  <a:ext uri="{0D108BD9-81ED-4DB2-BD59-A6C34878D82A}">
                    <a16:rowId xmlns:a16="http://schemas.microsoft.com/office/drawing/2014/main" val="1687534330"/>
                  </a:ext>
                </a:extLst>
              </a:tr>
              <a:tr h="529732">
                <a:tc>
                  <a:txBody>
                    <a:bodyPr/>
                    <a:lstStyle/>
                    <a:p>
                      <a:pPr rtl="0" fontAlgn="base"/>
                      <a:r>
                        <a:rPr lang="en-US" sz="1100">
                          <a:effectLst/>
                        </a:rPr>
                        <a:t>Module ID-3 </a:t>
                      </a:r>
                      <a:endParaRPr lang="en-US">
                        <a:effectLst/>
                      </a:endParaRPr>
                    </a:p>
                  </a:txBody>
                  <a:tcPr/>
                </a:tc>
                <a:tc>
                  <a:txBody>
                    <a:bodyPr/>
                    <a:lstStyle/>
                    <a:p>
                      <a:pPr rtl="0" fontAlgn="base"/>
                      <a:r>
                        <a:rPr lang="en-US" sz="1300">
                          <a:effectLst/>
                        </a:rPr>
                        <a:t>80% </a:t>
                      </a:r>
                      <a:endParaRPr lang="en-US">
                        <a:effectLst/>
                      </a:endParaRPr>
                    </a:p>
                  </a:txBody>
                  <a:tcPr/>
                </a:tc>
                <a:tc>
                  <a:txBody>
                    <a:bodyPr/>
                    <a:lstStyle/>
                    <a:p>
                      <a:pPr rtl="0" fontAlgn="base"/>
                      <a:r>
                        <a:rPr lang="en-US" sz="1100">
                          <a:effectLst/>
                        </a:rPr>
                        <a:t>In-Progress </a:t>
                      </a:r>
                      <a:endParaRPr lang="en-US">
                        <a:effectLst/>
                      </a:endParaRPr>
                    </a:p>
                  </a:txBody>
                  <a:tcPr/>
                </a:tc>
                <a:extLst>
                  <a:ext uri="{0D108BD9-81ED-4DB2-BD59-A6C34878D82A}">
                    <a16:rowId xmlns:a16="http://schemas.microsoft.com/office/drawing/2014/main" val="2978052197"/>
                  </a:ext>
                </a:extLst>
              </a:tr>
            </a:tbl>
          </a:graphicData>
        </a:graphic>
      </p:graphicFrame>
    </p:spTree>
    <p:extLst>
      <p:ext uri="{BB962C8B-B14F-4D97-AF65-F5344CB8AC3E}">
        <p14:creationId xmlns:p14="http://schemas.microsoft.com/office/powerpoint/2010/main" val="2137343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AD6EB9-9CC0-4FE2-9978-00FC18715626}"/>
              </a:ext>
            </a:extLst>
          </p:cNvPr>
          <p:cNvSpPr txBox="1"/>
          <p:nvPr/>
        </p:nvSpPr>
        <p:spPr>
          <a:xfrm>
            <a:off x="2133600" y="1762125"/>
            <a:ext cx="9534525"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800" dirty="0">
                <a:cs typeface="Arial"/>
              </a:rPr>
              <a:t> THANK YOU</a:t>
            </a:r>
          </a:p>
          <a:p>
            <a:r>
              <a:rPr lang="en-US" dirty="0">
                <a:cs typeface="Arial"/>
              </a:rPr>
              <a:t>     </a:t>
            </a:r>
            <a:endParaRPr lang="en-US" sz="8800" dirty="0">
              <a:cs typeface="Arial"/>
            </a:endParaRPr>
          </a:p>
          <a:p>
            <a:endParaRPr lang="en-US" dirty="0">
              <a:cs typeface="Arial"/>
            </a:endParaRPr>
          </a:p>
          <a:p>
            <a:endParaRPr lang="en-US" dirty="0">
              <a:cs typeface="Arial"/>
            </a:endParaRPr>
          </a:p>
          <a:p>
            <a:r>
              <a:rPr lang="en-US" dirty="0">
                <a:cs typeface="Arial"/>
              </a:rPr>
              <a:t>        A SWEET ENDING FOR A HEALTHY BEGINNING OF LIFE ! ! ! !</a:t>
            </a:r>
            <a:endParaRPr lang="en-US" sz="8800" dirty="0">
              <a:cs typeface="Arial"/>
            </a:endParaRPr>
          </a:p>
        </p:txBody>
      </p:sp>
    </p:spTree>
    <p:extLst>
      <p:ext uri="{BB962C8B-B14F-4D97-AF65-F5344CB8AC3E}">
        <p14:creationId xmlns:p14="http://schemas.microsoft.com/office/powerpoint/2010/main" val="1981157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2DAF7-06D3-41E6-99BE-26D7EF0B8EE3}"/>
              </a:ext>
            </a:extLst>
          </p:cNvPr>
          <p:cNvSpPr>
            <a:spLocks noGrp="1"/>
          </p:cNvSpPr>
          <p:nvPr>
            <p:ph type="title"/>
          </p:nvPr>
        </p:nvSpPr>
        <p:spPr/>
        <p:txBody>
          <a:bodyPr/>
          <a:lstStyle/>
          <a:p>
            <a:r>
              <a:rPr lang="en-US" b="1" dirty="0">
                <a:solidFill>
                  <a:srgbClr val="292929"/>
                </a:solidFill>
                <a:effectLst/>
                <a:latin typeface="Arial" panose="020B0604020202020204" pitchFamily="34" charset="0"/>
                <a:ea typeface="Arial" panose="020B0604020202020204" pitchFamily="34" charset="0"/>
              </a:rPr>
              <a:t>Agile Methodology</a:t>
            </a:r>
            <a:r>
              <a:rPr lang="en-US" b="1" dirty="0">
                <a:solidFill>
                  <a:srgbClr val="292929"/>
                </a:solidFill>
                <a:latin typeface="Arial" panose="020B0604020202020204" pitchFamily="34" charset="0"/>
                <a:ea typeface="Arial" panose="020B0604020202020204" pitchFamily="34" charset="0"/>
              </a:rPr>
              <a:t>:</a:t>
            </a:r>
            <a:br>
              <a:rPr lang="en-IN" sz="1800" dirty="0">
                <a:effectLst/>
                <a:latin typeface="Calibri" panose="020F0502020204030204" pitchFamily="34" charset="0"/>
                <a:ea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6330C6F1-58C3-4042-9D91-C6F6109F3FDD}"/>
              </a:ext>
            </a:extLst>
          </p:cNvPr>
          <p:cNvSpPr>
            <a:spLocks noGrp="1"/>
          </p:cNvSpPr>
          <p:nvPr>
            <p:ph idx="1"/>
          </p:nvPr>
        </p:nvSpPr>
        <p:spPr/>
        <p:txBody>
          <a:bodyPr/>
          <a:lstStyle/>
          <a:p>
            <a:r>
              <a:rPr lang="en-US" sz="2400" dirty="0">
                <a:solidFill>
                  <a:srgbClr val="292929"/>
                </a:solidFill>
                <a:effectLst/>
                <a:latin typeface="Georgia" panose="02040502050405020303" pitchFamily="18" charset="0"/>
                <a:ea typeface="Georgia" panose="02040502050405020303" pitchFamily="18" charset="0"/>
                <a:cs typeface="Georgia" panose="02040502050405020303" pitchFamily="18" charset="0"/>
              </a:rPr>
              <a:t>Agile methods were seen initially as best suitable for non-critical service and product domains, thereby barred from use in regulated fields such as medical devices, pharmaceutical, financial, nuclear systems, automotive, and avionics sectors, etc. However, recently, there have been some drives for the adoption of agile methods for non-technology domains.</a:t>
            </a:r>
            <a:endParaRPr lang="en-IN" sz="2400" dirty="0">
              <a:effectLst/>
              <a:latin typeface="Calibri" panose="020F0502020204030204" pitchFamily="34" charset="0"/>
              <a:ea typeface="Calibri" panose="020F0502020204030204" pitchFamily="34" charset="0"/>
            </a:endParaRPr>
          </a:p>
          <a:p>
            <a:pPr marL="0" indent="0">
              <a:buNone/>
            </a:pPr>
            <a:endParaRPr lang="en-IN" dirty="0"/>
          </a:p>
        </p:txBody>
      </p:sp>
    </p:spTree>
    <p:extLst>
      <p:ext uri="{BB962C8B-B14F-4D97-AF65-F5344CB8AC3E}">
        <p14:creationId xmlns:p14="http://schemas.microsoft.com/office/powerpoint/2010/main" val="1360812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15C02-48B8-4524-8E89-24F00F0637DC}"/>
              </a:ext>
            </a:extLst>
          </p:cNvPr>
          <p:cNvSpPr>
            <a:spLocks noGrp="1"/>
          </p:cNvSpPr>
          <p:nvPr>
            <p:ph type="title"/>
          </p:nvPr>
        </p:nvSpPr>
        <p:spPr/>
        <p:txBody>
          <a:bodyPr/>
          <a:lstStyle/>
          <a:p>
            <a:br>
              <a:rPr lang="en-IN" sz="1800" dirty="0">
                <a:effectLst/>
                <a:latin typeface="Calibri" panose="020F0502020204030204" pitchFamily="34" charset="0"/>
                <a:ea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133ECE43-A622-428A-82A2-8990408CF1E0}"/>
              </a:ext>
            </a:extLst>
          </p:cNvPr>
          <p:cNvSpPr>
            <a:spLocks noGrp="1"/>
          </p:cNvSpPr>
          <p:nvPr>
            <p:ph idx="1"/>
          </p:nvPr>
        </p:nvSpPr>
        <p:spPr/>
        <p:txBody>
          <a:bodyPr/>
          <a:lstStyle/>
          <a:p>
            <a:r>
              <a:rPr lang="en-US" b="1" dirty="0">
                <a:solidFill>
                  <a:srgbClr val="292929"/>
                </a:solidFill>
                <a:effectLst/>
                <a:latin typeface="Arial" panose="020B0604020202020204" pitchFamily="34" charset="0"/>
                <a:ea typeface="Arial" panose="020B0604020202020204" pitchFamily="34" charset="0"/>
              </a:rPr>
              <a:t>Agile Management is the Application of Healthcare Values:</a:t>
            </a:r>
            <a:br>
              <a:rPr lang="en-IN" dirty="0">
                <a:effectLst/>
                <a:latin typeface="Calibri" panose="020F0502020204030204" pitchFamily="34" charset="0"/>
                <a:ea typeface="Calibri" panose="020F0502020204030204" pitchFamily="34" charset="0"/>
              </a:rPr>
            </a:br>
            <a:r>
              <a:rPr lang="en-US" dirty="0">
                <a:solidFill>
                  <a:srgbClr val="292929"/>
                </a:solidFill>
                <a:effectLst/>
                <a:latin typeface="Georgia" panose="02040502050405020303" pitchFamily="18" charset="0"/>
                <a:ea typeface="Georgia" panose="02040502050405020303" pitchFamily="18" charset="0"/>
                <a:cs typeface="Georgia" panose="02040502050405020303" pitchFamily="18" charset="0"/>
              </a:rPr>
              <a:t>Agile management is the application of the values established primarily for the technology domain as Agile software development. </a:t>
            </a:r>
          </a:p>
          <a:p>
            <a:r>
              <a:rPr lang="en-US" b="1" dirty="0">
                <a:solidFill>
                  <a:srgbClr val="292929"/>
                </a:solidFill>
                <a:effectLst/>
                <a:latin typeface="Arial" panose="020B0604020202020204" pitchFamily="34" charset="0"/>
                <a:ea typeface="Arial" panose="020B0604020202020204" pitchFamily="34" charset="0"/>
              </a:rPr>
              <a:t>Evolution of Agile Methodology : </a:t>
            </a:r>
          </a:p>
          <a:p>
            <a:pPr marL="0" indent="0">
              <a:buNone/>
            </a:pPr>
            <a:r>
              <a:rPr lang="en-US" dirty="0">
                <a:solidFill>
                  <a:srgbClr val="292929"/>
                </a:solidFill>
                <a:effectLst/>
                <a:latin typeface="Georgia" panose="02040502050405020303" pitchFamily="18" charset="0"/>
                <a:ea typeface="Georgia" panose="02040502050405020303" pitchFamily="18" charset="0"/>
                <a:cs typeface="Georgia" panose="02040502050405020303" pitchFamily="18" charset="0"/>
              </a:rPr>
              <a:t> Agile methodology encompasses many strategies to patient management under which requirements and solutions unfold through the collaborative exertion of self-organizing and cross-functional teams and their patients.</a:t>
            </a:r>
            <a:endParaRPr lang="en-IN" b="1" dirty="0">
              <a:effectLst/>
              <a:latin typeface="Calibri" panose="020F0502020204030204" pitchFamily="34" charset="0"/>
            </a:endParaRPr>
          </a:p>
          <a:p>
            <a:endParaRPr lang="en-IN" dirty="0"/>
          </a:p>
        </p:txBody>
      </p:sp>
    </p:spTree>
    <p:extLst>
      <p:ext uri="{BB962C8B-B14F-4D97-AF65-F5344CB8AC3E}">
        <p14:creationId xmlns:p14="http://schemas.microsoft.com/office/powerpoint/2010/main" val="2155914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60BE-3616-48E6-BCD6-49E83192644F}"/>
              </a:ext>
            </a:extLst>
          </p:cNvPr>
          <p:cNvSpPr>
            <a:spLocks noGrp="1"/>
          </p:cNvSpPr>
          <p:nvPr>
            <p:ph type="title"/>
          </p:nvPr>
        </p:nvSpPr>
        <p:spPr/>
        <p:txBody>
          <a:bodyPr/>
          <a:lstStyle/>
          <a:p>
            <a:br>
              <a:rPr lang="en-IN" sz="1800" b="1" dirty="0">
                <a:effectLst/>
                <a:latin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ADD705A6-363D-4D62-ACD3-774F3CF7060E}"/>
              </a:ext>
            </a:extLst>
          </p:cNvPr>
          <p:cNvSpPr>
            <a:spLocks noGrp="1"/>
          </p:cNvSpPr>
          <p:nvPr>
            <p:ph idx="1"/>
          </p:nvPr>
        </p:nvSpPr>
        <p:spPr/>
        <p:txBody>
          <a:bodyPr/>
          <a:lstStyle/>
          <a:p>
            <a:r>
              <a:rPr lang="en-US" b="1" dirty="0">
                <a:solidFill>
                  <a:srgbClr val="292929"/>
                </a:solidFill>
                <a:effectLst/>
                <a:latin typeface="Arial" panose="020B0604020202020204" pitchFamily="34" charset="0"/>
                <a:ea typeface="Arial" panose="020B0604020202020204" pitchFamily="34" charset="0"/>
              </a:rPr>
              <a:t>Planning for Agile Methodology:</a:t>
            </a:r>
            <a:br>
              <a:rPr lang="en-IN" b="1" dirty="0">
                <a:effectLst/>
                <a:latin typeface="Calibri" panose="020F0502020204030204" pitchFamily="34" charset="0"/>
              </a:rPr>
            </a:br>
            <a:r>
              <a:rPr lang="en-US" dirty="0">
                <a:solidFill>
                  <a:srgbClr val="292929"/>
                </a:solidFill>
                <a:effectLst/>
                <a:latin typeface="Georgia" panose="02040502050405020303" pitchFamily="18" charset="0"/>
                <a:ea typeface="Georgia" panose="02040502050405020303" pitchFamily="18" charset="0"/>
                <a:cs typeface="Georgia" panose="02040502050405020303" pitchFamily="18" charset="0"/>
              </a:rPr>
              <a:t>It is not too uncommon for teams to fall into the trap of spending too much time preparing or planning.</a:t>
            </a:r>
          </a:p>
          <a:p>
            <a:r>
              <a:rPr lang="en-US" b="1" dirty="0">
                <a:solidFill>
                  <a:srgbClr val="292929"/>
                </a:solidFill>
                <a:effectLst/>
                <a:latin typeface="Arial" panose="020B0604020202020204" pitchFamily="34" charset="0"/>
                <a:ea typeface="Arial" panose="020B0604020202020204" pitchFamily="34" charset="0"/>
              </a:rPr>
              <a:t>Project Life-Cycle in Agile Methodology : </a:t>
            </a:r>
            <a:r>
              <a:rPr lang="en-US" dirty="0">
                <a:solidFill>
                  <a:srgbClr val="292929"/>
                </a:solidFill>
                <a:effectLst/>
                <a:latin typeface="Georgia" panose="02040502050405020303" pitchFamily="18" charset="0"/>
                <a:ea typeface="Georgia" panose="02040502050405020303" pitchFamily="18" charset="0"/>
                <a:cs typeface="Georgia" panose="02040502050405020303" pitchFamily="18" charset="0"/>
              </a:rPr>
              <a:t>Agile methods support a broad range of development or implementation life cycle. Some focus on the practices, while some focus on managing the</a:t>
            </a:r>
            <a:r>
              <a:rPr lang="en-US" b="1" dirty="0">
                <a:solidFill>
                  <a:srgbClr val="292929"/>
                </a:solidFill>
                <a:effectLst/>
                <a:latin typeface="Georgia" panose="02040502050405020303" pitchFamily="18" charset="0"/>
                <a:ea typeface="Georgia" panose="02040502050405020303" pitchFamily="18" charset="0"/>
                <a:cs typeface="Georgia" panose="02040502050405020303" pitchFamily="18" charset="0"/>
              </a:rPr>
              <a:t> </a:t>
            </a:r>
            <a:r>
              <a:rPr lang="en-US" dirty="0">
                <a:solidFill>
                  <a:srgbClr val="292929"/>
                </a:solidFill>
                <a:effectLst/>
                <a:latin typeface="Georgia" panose="02040502050405020303" pitchFamily="18" charset="0"/>
                <a:ea typeface="Georgia" panose="02040502050405020303" pitchFamily="18" charset="0"/>
                <a:cs typeface="Georgia" panose="02040502050405020303" pitchFamily="18" charset="0"/>
              </a:rPr>
              <a:t>flow of work. </a:t>
            </a:r>
          </a:p>
          <a:p>
            <a:r>
              <a:rPr lang="en-US" b="1" dirty="0">
                <a:solidFill>
                  <a:srgbClr val="292929"/>
                </a:solidFill>
                <a:effectLst/>
                <a:latin typeface="Arial" panose="020B0604020202020204" pitchFamily="34" charset="0"/>
                <a:ea typeface="Arial" panose="020B0604020202020204" pitchFamily="34" charset="0"/>
              </a:rPr>
              <a:t>The Quality focus in Agile Methodology : </a:t>
            </a:r>
            <a:r>
              <a:rPr lang="en-US" dirty="0">
                <a:solidFill>
                  <a:srgbClr val="292929"/>
                </a:solidFill>
                <a:effectLst/>
                <a:latin typeface="Georgia" panose="02040502050405020303" pitchFamily="18" charset="0"/>
                <a:ea typeface="Georgia" panose="02040502050405020303" pitchFamily="18" charset="0"/>
                <a:cs typeface="Georgia" panose="02040502050405020303" pitchFamily="18" charset="0"/>
              </a:rPr>
              <a:t>Various tools are often used to improve quality and enhance products or services in Agile. </a:t>
            </a:r>
            <a:endParaRPr lang="en-IN" b="1" dirty="0">
              <a:effectLst/>
              <a:latin typeface="Calibri" panose="020F0502020204030204" pitchFamily="34" charset="0"/>
            </a:endParaRPr>
          </a:p>
          <a:p>
            <a:endParaRPr lang="en-IN" sz="1800" b="1" dirty="0">
              <a:effectLst/>
              <a:latin typeface="Calibri" panose="020F0502020204030204" pitchFamily="34" charset="0"/>
            </a:endParaRPr>
          </a:p>
          <a:p>
            <a:endParaRPr lang="en-IN" dirty="0"/>
          </a:p>
        </p:txBody>
      </p:sp>
    </p:spTree>
    <p:extLst>
      <p:ext uri="{BB962C8B-B14F-4D97-AF65-F5344CB8AC3E}">
        <p14:creationId xmlns:p14="http://schemas.microsoft.com/office/powerpoint/2010/main" val="13329083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CFF259-5A78-40F5-A28E-862E9846E90F}"/>
              </a:ext>
            </a:extLst>
          </p:cNvPr>
          <p:cNvSpPr>
            <a:spLocks noGrp="1"/>
          </p:cNvSpPr>
          <p:nvPr>
            <p:ph idx="1"/>
          </p:nvPr>
        </p:nvSpPr>
        <p:spPr/>
        <p:txBody>
          <a:bodyPr>
            <a:normAutofit/>
          </a:bodyPr>
          <a:lstStyle/>
          <a:p>
            <a:r>
              <a:rPr lang="en-US" sz="2800" dirty="0">
                <a:effectLst/>
                <a:latin typeface="Times New Roman" panose="02020603050405020304" pitchFamily="18" charset="0"/>
                <a:ea typeface="Times New Roman" panose="02020603050405020304" pitchFamily="18" charset="0"/>
              </a:rPr>
              <a:t>Patients</a:t>
            </a:r>
          </a:p>
          <a:p>
            <a:r>
              <a:rPr lang="en-US" sz="2800" dirty="0">
                <a:effectLst/>
                <a:latin typeface="Times New Roman" panose="02020603050405020304" pitchFamily="18" charset="0"/>
                <a:ea typeface="Times New Roman" panose="02020603050405020304" pitchFamily="18" charset="0"/>
              </a:rPr>
              <a:t>Doctors</a:t>
            </a:r>
          </a:p>
          <a:p>
            <a:r>
              <a:rPr lang="en-US" sz="2800" dirty="0">
                <a:latin typeface="Times New Roman" panose="02020603050405020304" pitchFamily="18" charset="0"/>
              </a:rPr>
              <a:t>Researchers</a:t>
            </a:r>
          </a:p>
          <a:p>
            <a:r>
              <a:rPr lang="en-US" sz="2800" dirty="0">
                <a:latin typeface="Times New Roman" panose="02020603050405020304" pitchFamily="18" charset="0"/>
              </a:rPr>
              <a:t>Technical Team</a:t>
            </a:r>
          </a:p>
          <a:p>
            <a:r>
              <a:rPr lang="en-IN" sz="2800" dirty="0"/>
              <a:t>Marketing Team</a:t>
            </a:r>
          </a:p>
        </p:txBody>
      </p:sp>
      <p:sp>
        <p:nvSpPr>
          <p:cNvPr id="5" name="Title 4">
            <a:extLst>
              <a:ext uri="{FF2B5EF4-FFF2-40B4-BE49-F238E27FC236}">
                <a16:creationId xmlns:a16="http://schemas.microsoft.com/office/drawing/2014/main" id="{FED36E01-56CD-4B0C-9C09-EE2C79714D73}"/>
              </a:ext>
            </a:extLst>
          </p:cNvPr>
          <p:cNvSpPr>
            <a:spLocks noGrp="1"/>
          </p:cNvSpPr>
          <p:nvPr>
            <p:ph type="title"/>
          </p:nvPr>
        </p:nvSpPr>
        <p:spPr/>
        <p:txBody>
          <a:bodyPr>
            <a:noAutofit/>
          </a:bodyPr>
          <a:lstStyle/>
          <a:p>
            <a:r>
              <a:rPr lang="en-US" sz="2800" b="1" dirty="0">
                <a:effectLst/>
                <a:latin typeface="Times New Roman" panose="02020603050405020304" pitchFamily="18" charset="0"/>
                <a:ea typeface="Times New Roman" panose="02020603050405020304" pitchFamily="18" charset="0"/>
              </a:rPr>
              <a:t> Identification of Stakeholders:</a:t>
            </a:r>
            <a:br>
              <a:rPr lang="en-IN" sz="2800" dirty="0">
                <a:effectLst/>
                <a:latin typeface="Calibri" panose="020F0502020204030204" pitchFamily="34" charset="0"/>
                <a:ea typeface="Calibri" panose="020F0502020204030204" pitchFamily="34" charset="0"/>
              </a:rPr>
            </a:br>
            <a:br>
              <a:rPr lang="en-IN" sz="2800" dirty="0">
                <a:effectLst/>
                <a:latin typeface="Calibri" panose="020F0502020204030204" pitchFamily="34" charset="0"/>
                <a:ea typeface="Calibri" panose="020F0502020204030204" pitchFamily="34" charset="0"/>
              </a:rPr>
            </a:br>
            <a:endParaRPr lang="en-IN" sz="2800" dirty="0"/>
          </a:p>
        </p:txBody>
      </p:sp>
    </p:spTree>
    <p:extLst>
      <p:ext uri="{BB962C8B-B14F-4D97-AF65-F5344CB8AC3E}">
        <p14:creationId xmlns:p14="http://schemas.microsoft.com/office/powerpoint/2010/main" val="1760421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21B7DA9-2E51-4E31-A05B-527E84AD88D7}"/>
              </a:ext>
            </a:extLst>
          </p:cNvPr>
          <p:cNvSpPr txBox="1">
            <a:spLocks/>
          </p:cNvSpPr>
          <p:nvPr/>
        </p:nvSpPr>
        <p:spPr>
          <a:xfrm>
            <a:off x="-87549" y="1004553"/>
            <a:ext cx="7572375" cy="242444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ONLINE DOCTOR CONSULTANCY</a:t>
            </a:r>
          </a:p>
          <a:p>
            <a:r>
              <a:rPr lang="en-US" dirty="0"/>
              <a:t>(Week-3)</a:t>
            </a:r>
          </a:p>
        </p:txBody>
      </p:sp>
      <p:sp>
        <p:nvSpPr>
          <p:cNvPr id="5" name="Subtitle 2">
            <a:extLst>
              <a:ext uri="{FF2B5EF4-FFF2-40B4-BE49-F238E27FC236}">
                <a16:creationId xmlns:a16="http://schemas.microsoft.com/office/drawing/2014/main" id="{964EF2D4-889E-43C5-A67B-6478AFDC4E7D}"/>
              </a:ext>
            </a:extLst>
          </p:cNvPr>
          <p:cNvSpPr txBox="1">
            <a:spLocks/>
          </p:cNvSpPr>
          <p:nvPr/>
        </p:nvSpPr>
        <p:spPr>
          <a:xfrm>
            <a:off x="3112469" y="3768288"/>
            <a:ext cx="7966863" cy="34506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indent="-228600">
              <a:buFont typeface="Arial" panose="020B0604020202020204" pitchFamily="34" charset="0"/>
              <a:buChar char="•"/>
            </a:pPr>
            <a:r>
              <a:rPr lang="en-US" b="1" dirty="0"/>
              <a:t>RA1911027010104( K.SNEHAL  KUMAR(leader))</a:t>
            </a:r>
          </a:p>
          <a:p>
            <a:pPr indent="-228600">
              <a:buFont typeface="Arial" panose="020B0604020202020204" pitchFamily="34" charset="0"/>
              <a:buChar char="•"/>
            </a:pPr>
            <a:r>
              <a:rPr lang="en-US" b="1" dirty="0"/>
              <a:t>RA1911027010108(A.UDAY KIRAN REDDY)</a:t>
            </a:r>
          </a:p>
          <a:p>
            <a:pPr indent="-228600">
              <a:buFont typeface="Arial" panose="020B0604020202020204" pitchFamily="34" charset="0"/>
              <a:buChar char="•"/>
            </a:pPr>
            <a:r>
              <a:rPr lang="en-US" b="1" dirty="0"/>
              <a:t>RA1911027010109(N.VEERA VENKATA GANESH)</a:t>
            </a:r>
          </a:p>
          <a:p>
            <a:pPr indent="-228600">
              <a:buFont typeface="Arial" panose="020B0604020202020204" pitchFamily="34" charset="0"/>
              <a:buChar char="•"/>
            </a:pPr>
            <a:endParaRPr lang="en-US" dirty="0"/>
          </a:p>
        </p:txBody>
      </p:sp>
      <p:pic>
        <p:nvPicPr>
          <p:cNvPr id="7" name="Picture 6" descr="Image result for doctor logo">
            <a:extLst>
              <a:ext uri="{FF2B5EF4-FFF2-40B4-BE49-F238E27FC236}">
                <a16:creationId xmlns:a16="http://schemas.microsoft.com/office/drawing/2014/main" id="{3FA2A82C-F65B-42C5-823D-913B77C4036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16591" y="3654563"/>
            <a:ext cx="2572565" cy="241732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icture containing shape&#10;&#10;Description automatically generated">
            <a:extLst>
              <a:ext uri="{FF2B5EF4-FFF2-40B4-BE49-F238E27FC236}">
                <a16:creationId xmlns:a16="http://schemas.microsoft.com/office/drawing/2014/main" id="{31E7A72B-83C7-40AF-98F8-386CA8DAC3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8594" y="628108"/>
            <a:ext cx="4892388" cy="2800892"/>
          </a:xfrm>
          <a:prstGeom prst="rect">
            <a:avLst/>
          </a:prstGeom>
        </p:spPr>
      </p:pic>
    </p:spTree>
    <p:extLst>
      <p:ext uri="{BB962C8B-B14F-4D97-AF65-F5344CB8AC3E}">
        <p14:creationId xmlns:p14="http://schemas.microsoft.com/office/powerpoint/2010/main" val="3091348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327F2-8A76-467C-859B-1A3FA56DAD8C}"/>
              </a:ext>
            </a:extLst>
          </p:cNvPr>
          <p:cNvSpPr>
            <a:spLocks noGrp="1"/>
          </p:cNvSpPr>
          <p:nvPr>
            <p:ph type="title"/>
          </p:nvPr>
        </p:nvSpPr>
        <p:spPr/>
        <p:txBody>
          <a:bodyPr>
            <a:normAutofit/>
          </a:bodyPr>
          <a:lstStyle/>
          <a:p>
            <a:r>
              <a:rPr lang="en-US" sz="5400" dirty="0"/>
              <a:t>PROJECT SCOPE:</a:t>
            </a:r>
            <a:endParaRPr lang="en-IN" sz="5400" dirty="0"/>
          </a:p>
        </p:txBody>
      </p:sp>
      <p:sp>
        <p:nvSpPr>
          <p:cNvPr id="3" name="Content Placeholder 2">
            <a:extLst>
              <a:ext uri="{FF2B5EF4-FFF2-40B4-BE49-F238E27FC236}">
                <a16:creationId xmlns:a16="http://schemas.microsoft.com/office/drawing/2014/main" id="{3E381D0A-CF52-492A-B0AA-2C26BF6D776E}"/>
              </a:ext>
            </a:extLst>
          </p:cNvPr>
          <p:cNvSpPr>
            <a:spLocks noGrp="1"/>
          </p:cNvSpPr>
          <p:nvPr>
            <p:ph idx="1"/>
          </p:nvPr>
        </p:nvSpPr>
        <p:spPr/>
        <p:txBody>
          <a:bodyPr>
            <a:noAutofit/>
          </a:bodyPr>
          <a:lstStyle/>
          <a:p>
            <a:r>
              <a:rPr lang="en-US" sz="3200" dirty="0"/>
              <a:t>Project scope is the part of project planning that involves determining and documenting a list of specific project goals, deliverables, features, functions, tasks, deadlines, and ultimately costs. In other words, it is what needs to be achieved and the work that must be done to deliver a project.</a:t>
            </a:r>
            <a:endParaRPr lang="en-IN" sz="3200" dirty="0"/>
          </a:p>
        </p:txBody>
      </p:sp>
    </p:spTree>
    <p:extLst>
      <p:ext uri="{BB962C8B-B14F-4D97-AF65-F5344CB8AC3E}">
        <p14:creationId xmlns:p14="http://schemas.microsoft.com/office/powerpoint/2010/main" val="3702338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74735-CB29-481B-89AA-8061ACEB2920}"/>
              </a:ext>
            </a:extLst>
          </p:cNvPr>
          <p:cNvSpPr>
            <a:spLocks noGrp="1"/>
          </p:cNvSpPr>
          <p:nvPr>
            <p:ph type="title"/>
          </p:nvPr>
        </p:nvSpPr>
        <p:spPr/>
        <p:txBody>
          <a:bodyPr>
            <a:normAutofit/>
          </a:bodyPr>
          <a:lstStyle/>
          <a:p>
            <a:r>
              <a:rPr lang="en-US" sz="5400" dirty="0"/>
              <a:t>EPICS:</a:t>
            </a:r>
            <a:endParaRPr lang="en-IN" sz="5400" dirty="0"/>
          </a:p>
        </p:txBody>
      </p:sp>
      <p:sp>
        <p:nvSpPr>
          <p:cNvPr id="6" name="Content Placeholder 5">
            <a:extLst>
              <a:ext uri="{FF2B5EF4-FFF2-40B4-BE49-F238E27FC236}">
                <a16:creationId xmlns:a16="http://schemas.microsoft.com/office/drawing/2014/main" id="{C1926980-60A6-468F-B615-0E38D8BC2579}"/>
              </a:ext>
            </a:extLst>
          </p:cNvPr>
          <p:cNvSpPr>
            <a:spLocks noGrp="1"/>
          </p:cNvSpPr>
          <p:nvPr>
            <p:ph idx="1"/>
          </p:nvPr>
        </p:nvSpPr>
        <p:spPr/>
        <p:txBody>
          <a:bodyPr>
            <a:normAutofit fontScale="92500" lnSpcReduction="20000"/>
          </a:bodyPr>
          <a:lstStyle/>
          <a:p>
            <a:r>
              <a:rPr lang="en-US" sz="1800" b="1" dirty="0">
                <a:solidFill>
                  <a:srgbClr val="373737"/>
                </a:solidFill>
                <a:effectLst/>
                <a:latin typeface="Calibri" panose="020F0502020204030204" pitchFamily="34" charset="0"/>
                <a:ea typeface="Calibri" panose="020F0502020204030204" pitchFamily="34" charset="0"/>
              </a:rPr>
              <a:t>Admin Login</a:t>
            </a:r>
          </a:p>
          <a:p>
            <a:r>
              <a:rPr lang="en-US" sz="1800" b="1" dirty="0">
                <a:solidFill>
                  <a:srgbClr val="373737"/>
                </a:solidFill>
                <a:effectLst/>
                <a:latin typeface="Calibri" panose="020F0502020204030204" pitchFamily="34" charset="0"/>
                <a:ea typeface="Calibri" panose="020F0502020204030204" pitchFamily="34" charset="0"/>
              </a:rPr>
              <a:t>User login/registration</a:t>
            </a:r>
            <a:endParaRPr lang="en-US" sz="1800" b="1" dirty="0">
              <a:solidFill>
                <a:srgbClr val="373737"/>
              </a:solidFill>
              <a:latin typeface="Calibri" panose="020F0502020204030204" pitchFamily="34" charset="0"/>
              <a:ea typeface="Calibri" panose="020F0502020204030204" pitchFamily="34" charset="0"/>
            </a:endParaRPr>
          </a:p>
          <a:p>
            <a:r>
              <a:rPr lang="en-US" sz="1800" b="1" dirty="0">
                <a:solidFill>
                  <a:srgbClr val="373737"/>
                </a:solidFill>
                <a:effectLst/>
                <a:latin typeface="Calibri" panose="020F0502020204030204" pitchFamily="34" charset="0"/>
                <a:ea typeface="Calibri" panose="020F0502020204030204" pitchFamily="34" charset="0"/>
              </a:rPr>
              <a:t>Clinic areas</a:t>
            </a:r>
          </a:p>
          <a:p>
            <a:r>
              <a:rPr lang="en-US" sz="1800" b="1" dirty="0">
                <a:solidFill>
                  <a:srgbClr val="373737"/>
                </a:solidFill>
                <a:effectLst/>
                <a:latin typeface="Calibri" panose="020F0502020204030204" pitchFamily="34" charset="0"/>
                <a:ea typeface="Calibri" panose="020F0502020204030204" pitchFamily="34" charset="0"/>
              </a:rPr>
              <a:t>Appointment availability check</a:t>
            </a:r>
            <a:endParaRPr lang="en-US" sz="1800" b="1" dirty="0">
              <a:solidFill>
                <a:srgbClr val="373737"/>
              </a:solidFill>
              <a:latin typeface="Calibri" panose="020F0502020204030204" pitchFamily="34" charset="0"/>
              <a:ea typeface="Calibri" panose="020F0502020204030204" pitchFamily="34" charset="0"/>
            </a:endParaRPr>
          </a:p>
          <a:p>
            <a:r>
              <a:rPr lang="en-US" sz="1800" b="1" dirty="0">
                <a:solidFill>
                  <a:srgbClr val="373737"/>
                </a:solidFill>
                <a:effectLst/>
                <a:latin typeface="Calibri" panose="020F0502020204030204" pitchFamily="34" charset="0"/>
                <a:ea typeface="Calibri" panose="020F0502020204030204" pitchFamily="34" charset="0"/>
              </a:rPr>
              <a:t>Appointment booking online for date and time</a:t>
            </a:r>
          </a:p>
          <a:p>
            <a:r>
              <a:rPr lang="en-US" sz="1800" b="1" dirty="0">
                <a:solidFill>
                  <a:srgbClr val="373737"/>
                </a:solidFill>
                <a:effectLst/>
                <a:latin typeface="Calibri" panose="020F0502020204030204" pitchFamily="34" charset="0"/>
                <a:ea typeface="Calibri" panose="020F0502020204030204" pitchFamily="34" charset="0"/>
              </a:rPr>
              <a:t>Automatic cost calculation</a:t>
            </a:r>
            <a:endParaRPr lang="en-US" sz="1800" b="1" dirty="0">
              <a:solidFill>
                <a:srgbClr val="373737"/>
              </a:solidFill>
              <a:latin typeface="Calibri" panose="020F0502020204030204" pitchFamily="34" charset="0"/>
              <a:ea typeface="Calibri" panose="020F0502020204030204" pitchFamily="34" charset="0"/>
            </a:endParaRPr>
          </a:p>
          <a:p>
            <a:r>
              <a:rPr lang="en-US" sz="1800" b="1" dirty="0">
                <a:solidFill>
                  <a:srgbClr val="373737"/>
                </a:solidFill>
                <a:effectLst/>
                <a:latin typeface="Calibri" panose="020F0502020204030204" pitchFamily="34" charset="0"/>
                <a:ea typeface="Calibri" panose="020F0502020204030204" pitchFamily="34" charset="0"/>
              </a:rPr>
              <a:t>Booking cancellation</a:t>
            </a:r>
          </a:p>
          <a:p>
            <a:r>
              <a:rPr lang="en-US" sz="1800" b="1" dirty="0">
                <a:solidFill>
                  <a:srgbClr val="373737"/>
                </a:solidFill>
                <a:effectLst/>
                <a:latin typeface="Calibri" panose="020F0502020204030204" pitchFamily="34" charset="0"/>
                <a:ea typeface="Calibri" panose="020F0502020204030204" pitchFamily="34" charset="0"/>
              </a:rPr>
              <a:t>Email on appointment booking</a:t>
            </a:r>
          </a:p>
          <a:p>
            <a:r>
              <a:rPr lang="en-US" sz="1800" b="1" dirty="0">
                <a:solidFill>
                  <a:srgbClr val="373737"/>
                </a:solidFill>
                <a:effectLst/>
                <a:latin typeface="Calibri" panose="020F0502020204030204" pitchFamily="34" charset="0"/>
                <a:ea typeface="Calibri" panose="020F0502020204030204" pitchFamily="34" charset="0"/>
              </a:rPr>
              <a:t>Feedback</a:t>
            </a:r>
            <a:endParaRPr lang="en-IN" dirty="0"/>
          </a:p>
        </p:txBody>
      </p:sp>
    </p:spTree>
    <p:extLst>
      <p:ext uri="{BB962C8B-B14F-4D97-AF65-F5344CB8AC3E}">
        <p14:creationId xmlns:p14="http://schemas.microsoft.com/office/powerpoint/2010/main" val="1488247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4A268-2453-4837-8432-FB748DE360F4}"/>
              </a:ext>
            </a:extLst>
          </p:cNvPr>
          <p:cNvSpPr>
            <a:spLocks noGrp="1"/>
          </p:cNvSpPr>
          <p:nvPr>
            <p:ph type="title"/>
          </p:nvPr>
        </p:nvSpPr>
        <p:spPr>
          <a:xfrm>
            <a:off x="1423587" y="335543"/>
            <a:ext cx="9603275" cy="1397825"/>
          </a:xfrm>
        </p:spPr>
        <p:txBody>
          <a:bodyPr>
            <a:normAutofit fontScale="90000"/>
          </a:bodyPr>
          <a:lstStyle/>
          <a:p>
            <a:r>
              <a:rPr lang="en-IN" b="1" i="0" dirty="0">
                <a:solidFill>
                  <a:srgbClr val="454545"/>
                </a:solidFill>
                <a:effectLst/>
                <a:latin typeface="Roboto"/>
              </a:rPr>
              <a:t>Functional Requirements:</a:t>
            </a:r>
            <a:br>
              <a:rPr lang="en-IN" b="1" i="0" dirty="0">
                <a:solidFill>
                  <a:srgbClr val="454545"/>
                </a:solidFill>
                <a:effectLst/>
                <a:latin typeface="Roboto"/>
              </a:rPr>
            </a:br>
            <a:br>
              <a:rPr lang="en-IN" b="1" i="0" dirty="0">
                <a:solidFill>
                  <a:srgbClr val="454545"/>
                </a:solidFill>
                <a:effectLst/>
                <a:latin typeface="Roboto"/>
              </a:rPr>
            </a:br>
            <a:r>
              <a:rPr lang="en-US" sz="2200" i="0" dirty="0">
                <a:solidFill>
                  <a:srgbClr val="454545"/>
                </a:solidFill>
                <a:effectLst/>
                <a:latin typeface="Roboto"/>
              </a:rPr>
              <a:t>“</a:t>
            </a:r>
            <a:r>
              <a:rPr lang="en-US" sz="2200" i="1" dirty="0">
                <a:solidFill>
                  <a:srgbClr val="454545"/>
                </a:solidFill>
                <a:effectLst/>
                <a:latin typeface="Roboto"/>
              </a:rPr>
              <a:t>Any Requirement Which Specifies What The System Should Do.</a:t>
            </a:r>
            <a:r>
              <a:rPr lang="en-US" sz="2200" i="0" dirty="0">
                <a:solidFill>
                  <a:srgbClr val="454545"/>
                </a:solidFill>
                <a:effectLst/>
                <a:latin typeface="Roboto"/>
              </a:rPr>
              <a:t>”</a:t>
            </a:r>
            <a:br>
              <a:rPr lang="en-IN" sz="3600" dirty="0"/>
            </a:br>
            <a:endParaRPr lang="en-IN" dirty="0"/>
          </a:p>
        </p:txBody>
      </p:sp>
      <p:sp>
        <p:nvSpPr>
          <p:cNvPr id="3" name="Content Placeholder 2">
            <a:extLst>
              <a:ext uri="{FF2B5EF4-FFF2-40B4-BE49-F238E27FC236}">
                <a16:creationId xmlns:a16="http://schemas.microsoft.com/office/drawing/2014/main" id="{B01A0F7A-4E3B-4AC7-A696-70C683B53B66}"/>
              </a:ext>
            </a:extLst>
          </p:cNvPr>
          <p:cNvSpPr>
            <a:spLocks noGrp="1"/>
          </p:cNvSpPr>
          <p:nvPr>
            <p:ph idx="1"/>
          </p:nvPr>
        </p:nvSpPr>
        <p:spPr>
          <a:xfrm>
            <a:off x="1423587" y="1502548"/>
            <a:ext cx="9603275" cy="4543689"/>
          </a:xfrm>
        </p:spPr>
        <p:txBody>
          <a:bodyPr>
            <a:normAutofit fontScale="77500" lnSpcReduction="20000"/>
          </a:bodyPr>
          <a:lstStyle/>
          <a:p>
            <a:pPr marL="0" indent="0" algn="l" fontAlgn="base">
              <a:buNone/>
            </a:pPr>
            <a:r>
              <a:rPr lang="en-US" b="1" i="0" dirty="0">
                <a:solidFill>
                  <a:srgbClr val="454545"/>
                </a:solidFill>
                <a:effectLst/>
                <a:latin typeface="Roboto"/>
              </a:rPr>
              <a:t>Some of the more typical functional requirements include:</a:t>
            </a:r>
          </a:p>
          <a:p>
            <a:pPr marL="0" indent="0" algn="l" fontAlgn="base">
              <a:buNone/>
            </a:pPr>
            <a:r>
              <a:rPr lang="en-US" b="0" i="0" dirty="0">
                <a:solidFill>
                  <a:srgbClr val="454545"/>
                </a:solidFill>
                <a:effectLst/>
                <a:latin typeface="inherit"/>
              </a:rPr>
              <a:t> 1)Business Rules</a:t>
            </a:r>
          </a:p>
          <a:p>
            <a:pPr marL="0" indent="0" algn="l" fontAlgn="base">
              <a:buNone/>
            </a:pPr>
            <a:r>
              <a:rPr lang="en-US" b="0" i="0" dirty="0">
                <a:solidFill>
                  <a:srgbClr val="454545"/>
                </a:solidFill>
                <a:effectLst/>
                <a:latin typeface="inherit"/>
              </a:rPr>
              <a:t> 2)Transaction corrections, adjustments and cancellations</a:t>
            </a:r>
          </a:p>
          <a:p>
            <a:pPr marL="0" indent="0" algn="l" fontAlgn="base">
              <a:buNone/>
            </a:pPr>
            <a:r>
              <a:rPr lang="en-US" b="0" i="0" dirty="0">
                <a:solidFill>
                  <a:srgbClr val="454545"/>
                </a:solidFill>
                <a:effectLst/>
                <a:latin typeface="inherit"/>
              </a:rPr>
              <a:t> 3)Administrative functions</a:t>
            </a:r>
          </a:p>
          <a:p>
            <a:pPr marL="0" indent="0" algn="l" fontAlgn="base">
              <a:buNone/>
            </a:pPr>
            <a:r>
              <a:rPr lang="en-US" b="0" i="0" dirty="0">
                <a:solidFill>
                  <a:srgbClr val="454545"/>
                </a:solidFill>
                <a:effectLst/>
                <a:latin typeface="inherit"/>
              </a:rPr>
              <a:t> 4)Authentication</a:t>
            </a:r>
          </a:p>
          <a:p>
            <a:pPr marL="0" indent="0" algn="l" fontAlgn="base">
              <a:buNone/>
            </a:pPr>
            <a:r>
              <a:rPr lang="en-US" b="0" i="0" dirty="0">
                <a:solidFill>
                  <a:srgbClr val="454545"/>
                </a:solidFill>
                <a:effectLst/>
                <a:latin typeface="inherit"/>
              </a:rPr>
              <a:t> 5)Authorization levels</a:t>
            </a:r>
          </a:p>
          <a:p>
            <a:pPr marL="0" indent="0" algn="l" fontAlgn="base">
              <a:buNone/>
            </a:pPr>
            <a:r>
              <a:rPr lang="en-US" b="0" i="0" dirty="0">
                <a:solidFill>
                  <a:srgbClr val="454545"/>
                </a:solidFill>
                <a:effectLst/>
                <a:latin typeface="inherit"/>
              </a:rPr>
              <a:t> 6)Audit Tracking</a:t>
            </a:r>
          </a:p>
          <a:p>
            <a:pPr marL="0" indent="0" algn="l" fontAlgn="base">
              <a:buNone/>
            </a:pPr>
            <a:r>
              <a:rPr lang="en-US" b="0" i="0" dirty="0">
                <a:solidFill>
                  <a:srgbClr val="454545"/>
                </a:solidFill>
                <a:effectLst/>
                <a:latin typeface="inherit"/>
              </a:rPr>
              <a:t> 7)External Interfaces</a:t>
            </a:r>
          </a:p>
          <a:p>
            <a:pPr marL="0" indent="0" algn="l" fontAlgn="base">
              <a:buNone/>
            </a:pPr>
            <a:r>
              <a:rPr lang="en-US" b="0" i="0" dirty="0">
                <a:solidFill>
                  <a:srgbClr val="454545"/>
                </a:solidFill>
                <a:effectLst/>
                <a:latin typeface="inherit"/>
              </a:rPr>
              <a:t> 8)Certification Requirements</a:t>
            </a:r>
          </a:p>
          <a:p>
            <a:pPr marL="0" indent="0" algn="l" fontAlgn="base">
              <a:buNone/>
            </a:pPr>
            <a:r>
              <a:rPr lang="en-US" b="0" i="0" dirty="0">
                <a:solidFill>
                  <a:srgbClr val="454545"/>
                </a:solidFill>
                <a:effectLst/>
                <a:latin typeface="inherit"/>
              </a:rPr>
              <a:t> 9)Reporting Requirements</a:t>
            </a:r>
          </a:p>
          <a:p>
            <a:pPr marL="0" indent="0" algn="l" fontAlgn="base">
              <a:buNone/>
            </a:pPr>
            <a:r>
              <a:rPr lang="en-US" b="0" i="0" dirty="0">
                <a:solidFill>
                  <a:srgbClr val="454545"/>
                </a:solidFill>
                <a:effectLst/>
                <a:latin typeface="inherit"/>
              </a:rPr>
              <a:t>10)Historical Data</a:t>
            </a:r>
          </a:p>
          <a:p>
            <a:pPr marL="0" indent="0" algn="l" fontAlgn="base">
              <a:buNone/>
            </a:pPr>
            <a:r>
              <a:rPr lang="en-US" b="0" i="0" dirty="0">
                <a:solidFill>
                  <a:srgbClr val="454545"/>
                </a:solidFill>
                <a:effectLst/>
                <a:latin typeface="inherit"/>
              </a:rPr>
              <a:t>11)Legal or Regulatory Requirements</a:t>
            </a:r>
          </a:p>
          <a:p>
            <a:pPr marL="0" indent="0">
              <a:buNone/>
            </a:pPr>
            <a:endParaRPr lang="en-IN" dirty="0"/>
          </a:p>
        </p:txBody>
      </p:sp>
    </p:spTree>
    <p:extLst>
      <p:ext uri="{BB962C8B-B14F-4D97-AF65-F5344CB8AC3E}">
        <p14:creationId xmlns:p14="http://schemas.microsoft.com/office/powerpoint/2010/main" val="1597349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3C674-B517-4FED-BC68-CDAAE8F9230D}"/>
              </a:ext>
            </a:extLst>
          </p:cNvPr>
          <p:cNvSpPr>
            <a:spLocks noGrp="1"/>
          </p:cNvSpPr>
          <p:nvPr>
            <p:ph type="title"/>
          </p:nvPr>
        </p:nvSpPr>
        <p:spPr>
          <a:xfrm>
            <a:off x="1294361" y="159798"/>
            <a:ext cx="9603275" cy="1667503"/>
          </a:xfrm>
        </p:spPr>
        <p:txBody>
          <a:bodyPr>
            <a:normAutofit fontScale="90000"/>
          </a:bodyPr>
          <a:lstStyle/>
          <a:p>
            <a:r>
              <a:rPr lang="en-IN" b="1" i="0" dirty="0">
                <a:solidFill>
                  <a:srgbClr val="454545"/>
                </a:solidFill>
                <a:effectLst/>
                <a:latin typeface="Roboto"/>
              </a:rPr>
              <a:t>non-functional requirements:</a:t>
            </a:r>
            <a:br>
              <a:rPr lang="en-IN" b="1" i="0" dirty="0">
                <a:solidFill>
                  <a:srgbClr val="454545"/>
                </a:solidFill>
                <a:effectLst/>
                <a:latin typeface="Roboto"/>
              </a:rPr>
            </a:br>
            <a:br>
              <a:rPr lang="en-IN" b="1" i="0" dirty="0">
                <a:solidFill>
                  <a:srgbClr val="454545"/>
                </a:solidFill>
                <a:effectLst/>
                <a:latin typeface="Roboto"/>
              </a:rPr>
            </a:br>
            <a:r>
              <a:rPr lang="en-US" sz="2200" b="0" i="0" dirty="0">
                <a:solidFill>
                  <a:srgbClr val="454545"/>
                </a:solidFill>
                <a:effectLst/>
                <a:latin typeface="Roboto"/>
              </a:rPr>
              <a:t>“</a:t>
            </a:r>
            <a:r>
              <a:rPr lang="en-US" sz="2200" b="0" i="1" dirty="0">
                <a:solidFill>
                  <a:srgbClr val="454545"/>
                </a:solidFill>
                <a:effectLst/>
                <a:latin typeface="Roboto"/>
              </a:rPr>
              <a:t>Any Requirement That Specifies </a:t>
            </a:r>
            <a:r>
              <a:rPr lang="en-US" sz="2200" b="1" i="1" dirty="0">
                <a:solidFill>
                  <a:srgbClr val="454545"/>
                </a:solidFill>
                <a:effectLst/>
                <a:latin typeface="Roboto"/>
              </a:rPr>
              <a:t>How</a:t>
            </a:r>
            <a:r>
              <a:rPr lang="en-US" sz="2200" b="0" i="1" dirty="0">
                <a:solidFill>
                  <a:srgbClr val="454545"/>
                </a:solidFill>
                <a:effectLst/>
                <a:latin typeface="Roboto"/>
              </a:rPr>
              <a:t> The System Performs A Certain Function.</a:t>
            </a:r>
            <a:r>
              <a:rPr lang="en-US" sz="2200" b="0" i="0" dirty="0">
                <a:solidFill>
                  <a:srgbClr val="454545"/>
                </a:solidFill>
                <a:effectLst/>
                <a:latin typeface="Roboto"/>
              </a:rPr>
              <a:t>”</a:t>
            </a:r>
            <a:br>
              <a:rPr lang="en-IN" b="1" i="0" dirty="0">
                <a:solidFill>
                  <a:srgbClr val="454545"/>
                </a:solidFill>
                <a:effectLst/>
                <a:latin typeface="Roboto"/>
              </a:rPr>
            </a:br>
            <a:endParaRPr lang="en-IN" dirty="0"/>
          </a:p>
        </p:txBody>
      </p:sp>
      <p:sp>
        <p:nvSpPr>
          <p:cNvPr id="5" name="Content Placeholder 4">
            <a:extLst>
              <a:ext uri="{FF2B5EF4-FFF2-40B4-BE49-F238E27FC236}">
                <a16:creationId xmlns:a16="http://schemas.microsoft.com/office/drawing/2014/main" id="{085AA8A8-448B-427C-8F26-5C836E8E35D4}"/>
              </a:ext>
            </a:extLst>
          </p:cNvPr>
          <p:cNvSpPr>
            <a:spLocks noGrp="1"/>
          </p:cNvSpPr>
          <p:nvPr>
            <p:ph idx="1"/>
          </p:nvPr>
        </p:nvSpPr>
        <p:spPr>
          <a:xfrm>
            <a:off x="1294362" y="1518582"/>
            <a:ext cx="9603275" cy="4580377"/>
          </a:xfrm>
        </p:spPr>
        <p:txBody>
          <a:bodyPr>
            <a:normAutofit/>
          </a:bodyPr>
          <a:lstStyle/>
          <a:p>
            <a:pPr marL="0" indent="0" algn="l" fontAlgn="base">
              <a:buNone/>
            </a:pPr>
            <a:r>
              <a:rPr lang="en-US" sz="1600" b="1" i="0" dirty="0">
                <a:solidFill>
                  <a:srgbClr val="454545"/>
                </a:solidFill>
                <a:effectLst/>
                <a:latin typeface="Roboto"/>
              </a:rPr>
              <a:t>Some typical non-functional requirements are:</a:t>
            </a:r>
          </a:p>
          <a:p>
            <a:pPr marL="0" indent="0" algn="l" fontAlgn="base">
              <a:buNone/>
            </a:pPr>
            <a:r>
              <a:rPr lang="en-US" sz="1800" b="0" i="0" dirty="0">
                <a:solidFill>
                  <a:srgbClr val="454545"/>
                </a:solidFill>
                <a:effectLst/>
                <a:latin typeface="inherit"/>
              </a:rPr>
              <a:t>1)Performance – for example Response Time, Throughput, Utilization, Static Volumetric</a:t>
            </a:r>
          </a:p>
          <a:p>
            <a:pPr marL="0" indent="0" fontAlgn="base">
              <a:buNone/>
            </a:pPr>
            <a:r>
              <a:rPr lang="en-US" sz="1800" b="0" i="0" dirty="0">
                <a:solidFill>
                  <a:srgbClr val="454545"/>
                </a:solidFill>
                <a:effectLst/>
                <a:latin typeface="inherit"/>
              </a:rPr>
              <a:t>2)Scalability                                                     9)</a:t>
            </a:r>
            <a:r>
              <a:rPr lang="en-IN" sz="1800" b="0" i="0" dirty="0">
                <a:solidFill>
                  <a:srgbClr val="454545"/>
                </a:solidFill>
                <a:effectLst/>
                <a:latin typeface="inherit"/>
              </a:rPr>
              <a:t>Security</a:t>
            </a:r>
            <a:endParaRPr lang="en-US" sz="1800" b="0" i="0" dirty="0">
              <a:solidFill>
                <a:srgbClr val="454545"/>
              </a:solidFill>
              <a:effectLst/>
              <a:latin typeface="inherit"/>
            </a:endParaRPr>
          </a:p>
          <a:p>
            <a:pPr marL="0" indent="0" fontAlgn="base">
              <a:buNone/>
            </a:pPr>
            <a:r>
              <a:rPr lang="en-US" sz="1800" b="0" i="0" dirty="0">
                <a:solidFill>
                  <a:srgbClr val="454545"/>
                </a:solidFill>
                <a:effectLst/>
                <a:latin typeface="inherit"/>
              </a:rPr>
              <a:t>3)Capacity                                                       10)</a:t>
            </a:r>
            <a:r>
              <a:rPr lang="en-IN" sz="1800" b="0" i="0" dirty="0">
                <a:solidFill>
                  <a:srgbClr val="454545"/>
                </a:solidFill>
                <a:effectLst/>
                <a:latin typeface="inherit"/>
              </a:rPr>
              <a:t> Regulatory</a:t>
            </a:r>
            <a:endParaRPr lang="en-US" sz="1800" b="0" i="0" dirty="0">
              <a:solidFill>
                <a:srgbClr val="454545"/>
              </a:solidFill>
              <a:effectLst/>
              <a:latin typeface="inherit"/>
            </a:endParaRPr>
          </a:p>
          <a:p>
            <a:pPr marL="0" indent="0" fontAlgn="base">
              <a:buNone/>
            </a:pPr>
            <a:r>
              <a:rPr lang="en-US" sz="1800" b="0" i="0" dirty="0">
                <a:solidFill>
                  <a:srgbClr val="454545"/>
                </a:solidFill>
                <a:effectLst/>
                <a:latin typeface="inherit"/>
              </a:rPr>
              <a:t>4)Availability                                                   11)</a:t>
            </a:r>
            <a:r>
              <a:rPr lang="en-IN" sz="1800" b="0" i="0" dirty="0">
                <a:solidFill>
                  <a:srgbClr val="454545"/>
                </a:solidFill>
                <a:effectLst/>
                <a:latin typeface="inherit"/>
              </a:rPr>
              <a:t> Manageability</a:t>
            </a:r>
            <a:endParaRPr lang="en-US" sz="1800" b="0" i="0" dirty="0">
              <a:solidFill>
                <a:srgbClr val="454545"/>
              </a:solidFill>
              <a:effectLst/>
              <a:latin typeface="inherit"/>
            </a:endParaRPr>
          </a:p>
          <a:p>
            <a:pPr marL="0" indent="0" fontAlgn="base">
              <a:buNone/>
            </a:pPr>
            <a:r>
              <a:rPr lang="en-US" sz="1800" b="0" i="0" dirty="0">
                <a:solidFill>
                  <a:srgbClr val="454545"/>
                </a:solidFill>
                <a:effectLst/>
                <a:latin typeface="inherit"/>
              </a:rPr>
              <a:t>5)Reliability                                                     12)</a:t>
            </a:r>
            <a:r>
              <a:rPr lang="en-IN" sz="1800" b="0" i="0" dirty="0">
                <a:solidFill>
                  <a:srgbClr val="454545"/>
                </a:solidFill>
                <a:effectLst/>
                <a:latin typeface="inherit"/>
              </a:rPr>
              <a:t> Environmental</a:t>
            </a:r>
            <a:endParaRPr lang="en-US" sz="1800" b="0" i="0" dirty="0">
              <a:solidFill>
                <a:srgbClr val="454545"/>
              </a:solidFill>
              <a:effectLst/>
              <a:latin typeface="inherit"/>
            </a:endParaRPr>
          </a:p>
          <a:p>
            <a:pPr marL="0" indent="0" fontAlgn="base">
              <a:buNone/>
            </a:pPr>
            <a:r>
              <a:rPr lang="en-US" sz="1800" b="0" i="0" dirty="0">
                <a:solidFill>
                  <a:srgbClr val="454545"/>
                </a:solidFill>
                <a:effectLst/>
                <a:latin typeface="inherit"/>
              </a:rPr>
              <a:t>6)Recoverability                                              13)</a:t>
            </a:r>
            <a:r>
              <a:rPr lang="en-IN" sz="1800" b="0" i="0" dirty="0">
                <a:solidFill>
                  <a:srgbClr val="454545"/>
                </a:solidFill>
                <a:effectLst/>
                <a:latin typeface="inherit"/>
              </a:rPr>
              <a:t> Data Integrity</a:t>
            </a:r>
            <a:endParaRPr lang="en-US" sz="1800" b="0" i="0" dirty="0">
              <a:solidFill>
                <a:srgbClr val="454545"/>
              </a:solidFill>
              <a:effectLst/>
              <a:latin typeface="inherit"/>
            </a:endParaRPr>
          </a:p>
          <a:p>
            <a:pPr marL="0" indent="0" fontAlgn="base">
              <a:buNone/>
            </a:pPr>
            <a:r>
              <a:rPr lang="en-US" sz="1800" b="0" i="0" dirty="0">
                <a:solidFill>
                  <a:srgbClr val="454545"/>
                </a:solidFill>
                <a:effectLst/>
                <a:latin typeface="inherit"/>
              </a:rPr>
              <a:t>7)Maintainability                                            14)</a:t>
            </a:r>
            <a:r>
              <a:rPr lang="en-IN" sz="1800" b="0" i="0" dirty="0">
                <a:solidFill>
                  <a:srgbClr val="454545"/>
                </a:solidFill>
                <a:effectLst/>
                <a:latin typeface="inherit"/>
              </a:rPr>
              <a:t> Usability</a:t>
            </a:r>
            <a:endParaRPr lang="en-US" sz="1800" b="0" i="0" dirty="0">
              <a:solidFill>
                <a:srgbClr val="454545"/>
              </a:solidFill>
              <a:effectLst/>
              <a:latin typeface="inherit"/>
            </a:endParaRPr>
          </a:p>
          <a:p>
            <a:pPr marL="0" indent="0" fontAlgn="base">
              <a:buNone/>
            </a:pPr>
            <a:r>
              <a:rPr lang="en-US" sz="1800" b="0" i="0" dirty="0">
                <a:solidFill>
                  <a:srgbClr val="454545"/>
                </a:solidFill>
                <a:effectLst/>
                <a:latin typeface="inherit"/>
              </a:rPr>
              <a:t>8)Serviceability                                               15)</a:t>
            </a:r>
            <a:r>
              <a:rPr lang="en-IN" sz="1800" b="0" i="0" dirty="0">
                <a:solidFill>
                  <a:srgbClr val="454545"/>
                </a:solidFill>
                <a:effectLst/>
                <a:latin typeface="inherit"/>
              </a:rPr>
              <a:t> Interoperability</a:t>
            </a:r>
          </a:p>
          <a:p>
            <a:pPr marL="0" indent="0" algn="l" fontAlgn="base">
              <a:buNone/>
            </a:pPr>
            <a:endParaRPr lang="en-US" sz="1600" b="0" i="0" dirty="0">
              <a:solidFill>
                <a:srgbClr val="454545"/>
              </a:solidFill>
              <a:effectLst/>
              <a:latin typeface="inherit"/>
            </a:endParaRPr>
          </a:p>
          <a:p>
            <a:endParaRPr lang="en-IN" dirty="0"/>
          </a:p>
        </p:txBody>
      </p:sp>
    </p:spTree>
    <p:extLst>
      <p:ext uri="{BB962C8B-B14F-4D97-AF65-F5344CB8AC3E}">
        <p14:creationId xmlns:p14="http://schemas.microsoft.com/office/powerpoint/2010/main" val="4229400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B4034-5580-45DE-8462-961318F888F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FF9C194-E100-46DC-AE67-735C01BA1BDC}"/>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C4085558-DB99-4CAD-A5C9-B17A1F5D4E54}"/>
              </a:ext>
            </a:extLst>
          </p:cNvPr>
          <p:cNvPicPr>
            <a:picLocks noGrp="1" noChangeAspect="1"/>
          </p:cNvPicPr>
          <p:nvPr/>
        </p:nvPicPr>
        <p:blipFill>
          <a:blip r:embed="rId2"/>
          <a:srcRect l="802" r="802"/>
          <a:stretch>
            <a:fillRect/>
          </a:stretch>
        </p:blipFill>
        <p:spPr>
          <a:xfrm>
            <a:off x="731702" y="106532"/>
            <a:ext cx="10728595" cy="6090406"/>
          </a:xfrm>
          <a:prstGeom prst="rect">
            <a:avLst/>
          </a:prstGeom>
        </p:spPr>
      </p:pic>
      <p:sp>
        <p:nvSpPr>
          <p:cNvPr id="6" name="TextBox 5">
            <a:extLst>
              <a:ext uri="{FF2B5EF4-FFF2-40B4-BE49-F238E27FC236}">
                <a16:creationId xmlns:a16="http://schemas.microsoft.com/office/drawing/2014/main" id="{CA818D57-59CA-4A96-AB3D-80CF9ACFF8E6}"/>
              </a:ext>
            </a:extLst>
          </p:cNvPr>
          <p:cNvSpPr txBox="1"/>
          <p:nvPr/>
        </p:nvSpPr>
        <p:spPr>
          <a:xfrm>
            <a:off x="4569780" y="342854"/>
            <a:ext cx="6103398" cy="923330"/>
          </a:xfrm>
          <a:prstGeom prst="rect">
            <a:avLst/>
          </a:prstGeom>
          <a:noFill/>
        </p:spPr>
        <p:txBody>
          <a:bodyPr wrap="square">
            <a:spAutoFit/>
          </a:bodyPr>
          <a:lstStyle/>
          <a:p>
            <a:r>
              <a:rPr lang="en-IN" dirty="0">
                <a:solidFill>
                  <a:srgbClr val="FFFF00"/>
                </a:solidFill>
              </a:rPr>
              <a:t>Online doctor consultation or 'telemedicine' is the provision of clinical services like appointment, diagnosis, treatment, prescription, and follow-ups using communication technology</a:t>
            </a:r>
            <a:r>
              <a:rPr lang="en-IN" dirty="0"/>
              <a:t>.</a:t>
            </a:r>
          </a:p>
        </p:txBody>
      </p:sp>
    </p:spTree>
    <p:extLst>
      <p:ext uri="{BB962C8B-B14F-4D97-AF65-F5344CB8AC3E}">
        <p14:creationId xmlns:p14="http://schemas.microsoft.com/office/powerpoint/2010/main" val="39376814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A11D-1302-4CCA-8BE9-D3D12B849275}"/>
              </a:ext>
            </a:extLst>
          </p:cNvPr>
          <p:cNvSpPr>
            <a:spLocks noGrp="1"/>
          </p:cNvSpPr>
          <p:nvPr>
            <p:ph type="title"/>
          </p:nvPr>
        </p:nvSpPr>
        <p:spPr>
          <a:xfrm>
            <a:off x="1451579" y="245226"/>
            <a:ext cx="9936268" cy="1574696"/>
          </a:xfrm>
        </p:spPr>
        <p:txBody>
          <a:bodyPr>
            <a:normAutofit fontScale="90000"/>
          </a:bodyPr>
          <a:lstStyle/>
          <a:p>
            <a:r>
              <a:rPr lang="en-US" sz="3600" dirty="0"/>
              <a:t>INFRASTUCTURE REQUIREMENTS:</a:t>
            </a:r>
            <a:br>
              <a:rPr lang="en-US" sz="3600" dirty="0"/>
            </a:br>
            <a:br>
              <a:rPr lang="en-US" sz="2000" dirty="0"/>
            </a:br>
            <a:r>
              <a:rPr lang="en-US" sz="2000" dirty="0"/>
              <a:t>“infrastructure requirements define the capabilities, features or qualities that are necessary (or desired) for an infrastructure on which to execute the application”.</a:t>
            </a:r>
            <a:br>
              <a:rPr lang="en-IN" sz="2000" dirty="0"/>
            </a:br>
            <a:endParaRPr lang="en-IN" sz="2000" dirty="0"/>
          </a:p>
        </p:txBody>
      </p:sp>
      <p:graphicFrame>
        <p:nvGraphicFramePr>
          <p:cNvPr id="4" name="Content Placeholder 3">
            <a:extLst>
              <a:ext uri="{FF2B5EF4-FFF2-40B4-BE49-F238E27FC236}">
                <a16:creationId xmlns:a16="http://schemas.microsoft.com/office/drawing/2014/main" id="{0FB45A2E-D219-491E-93BE-AF01225BC373}"/>
              </a:ext>
            </a:extLst>
          </p:cNvPr>
          <p:cNvGraphicFramePr>
            <a:graphicFrameLocks noGrp="1"/>
          </p:cNvGraphicFramePr>
          <p:nvPr>
            <p:ph idx="1"/>
            <p:extLst>
              <p:ext uri="{D42A27DB-BD31-4B8C-83A1-F6EECF244321}">
                <p14:modId xmlns:p14="http://schemas.microsoft.com/office/powerpoint/2010/main" val="1497638250"/>
              </p:ext>
            </p:extLst>
          </p:nvPr>
        </p:nvGraphicFramePr>
        <p:xfrm>
          <a:off x="2078183" y="2411465"/>
          <a:ext cx="8063344" cy="1497348"/>
        </p:xfrm>
        <a:graphic>
          <a:graphicData uri="http://schemas.openxmlformats.org/drawingml/2006/table">
            <a:tbl>
              <a:tblPr>
                <a:tableStyleId>{5C22544A-7EE6-4342-B048-85BDC9FD1C3A}</a:tableStyleId>
              </a:tblPr>
              <a:tblGrid>
                <a:gridCol w="609599">
                  <a:extLst>
                    <a:ext uri="{9D8B030D-6E8A-4147-A177-3AD203B41FA5}">
                      <a16:colId xmlns:a16="http://schemas.microsoft.com/office/drawing/2014/main" val="1576700577"/>
                    </a:ext>
                  </a:extLst>
                </a:gridCol>
                <a:gridCol w="2374614">
                  <a:extLst>
                    <a:ext uri="{9D8B030D-6E8A-4147-A177-3AD203B41FA5}">
                      <a16:colId xmlns:a16="http://schemas.microsoft.com/office/drawing/2014/main" val="931051008"/>
                    </a:ext>
                  </a:extLst>
                </a:gridCol>
                <a:gridCol w="5079131">
                  <a:extLst>
                    <a:ext uri="{9D8B030D-6E8A-4147-A177-3AD203B41FA5}">
                      <a16:colId xmlns:a16="http://schemas.microsoft.com/office/drawing/2014/main" val="1052930460"/>
                    </a:ext>
                  </a:extLst>
                </a:gridCol>
              </a:tblGrid>
              <a:tr h="374337">
                <a:tc>
                  <a:txBody>
                    <a:bodyPr/>
                    <a:lstStyle/>
                    <a:p>
                      <a:pPr marR="27305" algn="just">
                        <a:lnSpc>
                          <a:spcPct val="115000"/>
                        </a:lnSpc>
                        <a:spcAft>
                          <a:spcPts val="1000"/>
                        </a:spcAft>
                      </a:pPr>
                      <a:r>
                        <a:rPr lang="en-US" sz="1100" b="1" dirty="0">
                          <a:effectLst/>
                          <a:latin typeface="Times New Roman" panose="02020603050405020304" pitchFamily="18" charset="0"/>
                          <a:ea typeface="Times New Roman" panose="02020603050405020304" pitchFamily="18" charset="0"/>
                        </a:rPr>
                        <a:t>SL</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b="1" dirty="0">
                          <a:effectLst/>
                          <a:latin typeface="Times New Roman" panose="02020603050405020304" pitchFamily="18" charset="0"/>
                          <a:ea typeface="Times New Roman" panose="02020603050405020304" pitchFamily="18" charset="0"/>
                        </a:rPr>
                        <a:t>Software </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b="1">
                          <a:effectLst/>
                          <a:latin typeface="Times New Roman" panose="02020603050405020304" pitchFamily="18" charset="0"/>
                          <a:ea typeface="Times New Roman" panose="02020603050405020304" pitchFamily="18" charset="0"/>
                        </a:rPr>
                        <a:t>Minimum System Requirement </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extLst>
                  <a:ext uri="{0D108BD9-81ED-4DB2-BD59-A6C34878D82A}">
                    <a16:rowId xmlns:a16="http://schemas.microsoft.com/office/drawing/2014/main" val="421268150"/>
                  </a:ext>
                </a:extLst>
              </a:tr>
              <a:tr h="374337">
                <a:tc>
                  <a:txBody>
                    <a:bodyPr/>
                    <a:lstStyle/>
                    <a:p>
                      <a:pPr marR="27305" algn="just">
                        <a:lnSpc>
                          <a:spcPct val="115000"/>
                        </a:lnSpc>
                        <a:spcAft>
                          <a:spcPts val="1000"/>
                        </a:spcAft>
                      </a:pPr>
                      <a:r>
                        <a:rPr lang="en-US" sz="1100" dirty="0">
                          <a:effectLst/>
                          <a:latin typeface="Times New Roman" panose="02020603050405020304" pitchFamily="18" charset="0"/>
                          <a:ea typeface="Times New Roman" panose="02020603050405020304" pitchFamily="18" charset="0"/>
                        </a:rPr>
                        <a:t>1</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dirty="0">
                          <a:effectLst/>
                          <a:latin typeface="Times New Roman" panose="02020603050405020304" pitchFamily="18" charset="0"/>
                          <a:ea typeface="Times New Roman" panose="02020603050405020304" pitchFamily="18" charset="0"/>
                        </a:rPr>
                        <a:t>Operating System </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a:effectLst/>
                          <a:latin typeface="Times New Roman" panose="02020603050405020304" pitchFamily="18" charset="0"/>
                          <a:ea typeface="Times New Roman" panose="02020603050405020304" pitchFamily="18" charset="0"/>
                        </a:rPr>
                        <a:t>Windows Server 2008,Windows7</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extLst>
                  <a:ext uri="{0D108BD9-81ED-4DB2-BD59-A6C34878D82A}">
                    <a16:rowId xmlns:a16="http://schemas.microsoft.com/office/drawing/2014/main" val="3102227178"/>
                  </a:ext>
                </a:extLst>
              </a:tr>
              <a:tr h="374337">
                <a:tc>
                  <a:txBody>
                    <a:bodyPr/>
                    <a:lstStyle/>
                    <a:p>
                      <a:pPr marR="27305" algn="just">
                        <a:lnSpc>
                          <a:spcPct val="115000"/>
                        </a:lnSpc>
                        <a:spcAft>
                          <a:spcPts val="1000"/>
                        </a:spcAft>
                      </a:pPr>
                      <a:r>
                        <a:rPr lang="en-US" sz="1100">
                          <a:effectLst/>
                          <a:latin typeface="Times New Roman" panose="02020603050405020304" pitchFamily="18" charset="0"/>
                          <a:ea typeface="Times New Roman" panose="02020603050405020304" pitchFamily="18" charset="0"/>
                        </a:rPr>
                        <a:t>2</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dirty="0">
                          <a:effectLst/>
                          <a:latin typeface="Times New Roman" panose="02020603050405020304" pitchFamily="18" charset="0"/>
                          <a:ea typeface="Times New Roman" panose="02020603050405020304" pitchFamily="18" charset="0"/>
                        </a:rPr>
                        <a:t>Database Management System</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dirty="0">
                          <a:effectLst/>
                          <a:latin typeface="Times New Roman" panose="02020603050405020304" pitchFamily="18" charset="0"/>
                          <a:ea typeface="Times New Roman" panose="02020603050405020304" pitchFamily="18" charset="0"/>
                        </a:rPr>
                        <a:t>Microsoft SQL Server 2014</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extLst>
                  <a:ext uri="{0D108BD9-81ED-4DB2-BD59-A6C34878D82A}">
                    <a16:rowId xmlns:a16="http://schemas.microsoft.com/office/drawing/2014/main" val="998446902"/>
                  </a:ext>
                </a:extLst>
              </a:tr>
              <a:tr h="374337">
                <a:tc>
                  <a:txBody>
                    <a:bodyPr/>
                    <a:lstStyle/>
                    <a:p>
                      <a:pPr marR="27305" algn="just">
                        <a:lnSpc>
                          <a:spcPct val="115000"/>
                        </a:lnSpc>
                        <a:spcAft>
                          <a:spcPts val="1000"/>
                        </a:spcAft>
                      </a:pPr>
                      <a:r>
                        <a:rPr lang="en-US" sz="1100">
                          <a:effectLst/>
                          <a:latin typeface="Times New Roman" panose="02020603050405020304" pitchFamily="18" charset="0"/>
                          <a:ea typeface="Times New Roman" panose="02020603050405020304" pitchFamily="18" charset="0"/>
                        </a:rPr>
                        <a:t>3 </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dirty="0">
                          <a:effectLst/>
                          <a:latin typeface="Times New Roman" panose="02020603050405020304" pitchFamily="18" charset="0"/>
                          <a:ea typeface="Times New Roman" panose="02020603050405020304" pitchFamily="18" charset="0"/>
                        </a:rPr>
                        <a:t>Runtime Environment </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dirty="0">
                          <a:effectLst/>
                          <a:latin typeface="Times New Roman" panose="02020603050405020304" pitchFamily="18" charset="0"/>
                          <a:ea typeface="Times New Roman" panose="02020603050405020304" pitchFamily="18" charset="0"/>
                        </a:rPr>
                        <a:t>Visual  Studio 2008 Team System </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extLst>
                  <a:ext uri="{0D108BD9-81ED-4DB2-BD59-A6C34878D82A}">
                    <a16:rowId xmlns:a16="http://schemas.microsoft.com/office/drawing/2014/main" val="1808209142"/>
                  </a:ext>
                </a:extLst>
              </a:tr>
            </a:tbl>
          </a:graphicData>
        </a:graphic>
      </p:graphicFrame>
      <p:sp>
        <p:nvSpPr>
          <p:cNvPr id="6" name="Rectangle 1">
            <a:extLst>
              <a:ext uri="{FF2B5EF4-FFF2-40B4-BE49-F238E27FC236}">
                <a16:creationId xmlns:a16="http://schemas.microsoft.com/office/drawing/2014/main" id="{F08051B7-5E37-4831-A679-7F0A8A32DAA5}"/>
              </a:ext>
            </a:extLst>
          </p:cNvPr>
          <p:cNvSpPr>
            <a:spLocks noChangeArrowheads="1"/>
          </p:cNvSpPr>
          <p:nvPr/>
        </p:nvSpPr>
        <p:spPr bwMode="auto">
          <a:xfrm>
            <a:off x="1442344" y="3925615"/>
            <a:ext cx="825730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Software Requirements:</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C1DF6389-4FA8-4281-ACB5-78AE474FCBC5}"/>
              </a:ext>
            </a:extLst>
          </p:cNvPr>
          <p:cNvSpPr txBox="1"/>
          <p:nvPr/>
        </p:nvSpPr>
        <p:spPr>
          <a:xfrm>
            <a:off x="1451579" y="1917138"/>
            <a:ext cx="6100618" cy="390684"/>
          </a:xfrm>
          <a:prstGeom prst="rect">
            <a:avLst/>
          </a:prstGeom>
          <a:noFill/>
        </p:spPr>
        <p:txBody>
          <a:bodyPr wrap="square">
            <a:spAutoFit/>
          </a:bodyPr>
          <a:lstStyle/>
          <a:p>
            <a:pPr marR="27305" algn="just">
              <a:lnSpc>
                <a:spcPct val="115000"/>
              </a:lnSpc>
              <a:spcAft>
                <a:spcPts val="1000"/>
              </a:spcAft>
            </a:pPr>
            <a:r>
              <a:rPr lang="en-US" b="1" dirty="0">
                <a:effectLst/>
                <a:latin typeface="Times New Roman" panose="02020603050405020304" pitchFamily="18" charset="0"/>
                <a:ea typeface="Times New Roman" panose="02020603050405020304" pitchFamily="18" charset="0"/>
              </a:rPr>
              <a:t>Hardware Requirements:</a:t>
            </a:r>
            <a:endParaRPr lang="en-IN" dirty="0">
              <a:effectLst/>
              <a:latin typeface="Calibri" panose="020F0502020204030204" pitchFamily="34" charset="0"/>
              <a:ea typeface="Calibri" panose="020F0502020204030204" pitchFamily="34" charset="0"/>
            </a:endParaRPr>
          </a:p>
        </p:txBody>
      </p:sp>
      <p:graphicFrame>
        <p:nvGraphicFramePr>
          <p:cNvPr id="10" name="Table 9">
            <a:extLst>
              <a:ext uri="{FF2B5EF4-FFF2-40B4-BE49-F238E27FC236}">
                <a16:creationId xmlns:a16="http://schemas.microsoft.com/office/drawing/2014/main" id="{33626C97-D284-409F-A2C4-F6148E6AEB3D}"/>
              </a:ext>
            </a:extLst>
          </p:cNvPr>
          <p:cNvGraphicFramePr>
            <a:graphicFrameLocks noGrp="1"/>
          </p:cNvGraphicFramePr>
          <p:nvPr>
            <p:extLst>
              <p:ext uri="{D42A27DB-BD31-4B8C-83A1-F6EECF244321}">
                <p14:modId xmlns:p14="http://schemas.microsoft.com/office/powerpoint/2010/main" val="2042250944"/>
              </p:ext>
            </p:extLst>
          </p:nvPr>
        </p:nvGraphicFramePr>
        <p:xfrm>
          <a:off x="2078182" y="4516301"/>
          <a:ext cx="8063344" cy="1514764"/>
        </p:xfrm>
        <a:graphic>
          <a:graphicData uri="http://schemas.openxmlformats.org/drawingml/2006/table">
            <a:tbl>
              <a:tblPr>
                <a:tableStyleId>{5C22544A-7EE6-4342-B048-85BDC9FD1C3A}</a:tableStyleId>
              </a:tblPr>
              <a:tblGrid>
                <a:gridCol w="621424">
                  <a:extLst>
                    <a:ext uri="{9D8B030D-6E8A-4147-A177-3AD203B41FA5}">
                      <a16:colId xmlns:a16="http://schemas.microsoft.com/office/drawing/2014/main" val="259729995"/>
                    </a:ext>
                  </a:extLst>
                </a:gridCol>
                <a:gridCol w="2652415">
                  <a:extLst>
                    <a:ext uri="{9D8B030D-6E8A-4147-A177-3AD203B41FA5}">
                      <a16:colId xmlns:a16="http://schemas.microsoft.com/office/drawing/2014/main" val="660077426"/>
                    </a:ext>
                  </a:extLst>
                </a:gridCol>
                <a:gridCol w="4789505">
                  <a:extLst>
                    <a:ext uri="{9D8B030D-6E8A-4147-A177-3AD203B41FA5}">
                      <a16:colId xmlns:a16="http://schemas.microsoft.com/office/drawing/2014/main" val="4189825185"/>
                    </a:ext>
                  </a:extLst>
                </a:gridCol>
              </a:tblGrid>
              <a:tr h="378691">
                <a:tc>
                  <a:txBody>
                    <a:bodyPr/>
                    <a:lstStyle/>
                    <a:p>
                      <a:pPr marR="27305" algn="just">
                        <a:lnSpc>
                          <a:spcPct val="115000"/>
                        </a:lnSpc>
                        <a:spcAft>
                          <a:spcPts val="1000"/>
                        </a:spcAft>
                      </a:pPr>
                      <a:r>
                        <a:rPr lang="en-US" sz="1100" dirty="0">
                          <a:effectLst/>
                        </a:rPr>
                        <a:t>SL</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a:effectLst/>
                        </a:rPr>
                        <a:t>Software </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a:effectLst/>
                        </a:rPr>
                        <a:t>Minimum System Requirement </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extLst>
                  <a:ext uri="{0D108BD9-81ED-4DB2-BD59-A6C34878D82A}">
                    <a16:rowId xmlns:a16="http://schemas.microsoft.com/office/drawing/2014/main" val="3750771222"/>
                  </a:ext>
                </a:extLst>
              </a:tr>
              <a:tr h="378691">
                <a:tc>
                  <a:txBody>
                    <a:bodyPr/>
                    <a:lstStyle/>
                    <a:p>
                      <a:pPr marR="27305" algn="just">
                        <a:lnSpc>
                          <a:spcPct val="115000"/>
                        </a:lnSpc>
                        <a:spcAft>
                          <a:spcPts val="1000"/>
                        </a:spcAft>
                      </a:pPr>
                      <a:r>
                        <a:rPr lang="en-US" sz="1100" dirty="0">
                          <a:effectLst/>
                        </a:rPr>
                        <a:t>1</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dirty="0">
                          <a:effectLst/>
                        </a:rPr>
                        <a:t>Operating System </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a:effectLst/>
                        </a:rPr>
                        <a:t>Windows Server 2008,Windows7</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extLst>
                  <a:ext uri="{0D108BD9-81ED-4DB2-BD59-A6C34878D82A}">
                    <a16:rowId xmlns:a16="http://schemas.microsoft.com/office/drawing/2014/main" val="3638119934"/>
                  </a:ext>
                </a:extLst>
              </a:tr>
              <a:tr h="378691">
                <a:tc>
                  <a:txBody>
                    <a:bodyPr/>
                    <a:lstStyle/>
                    <a:p>
                      <a:pPr marR="27305" algn="just">
                        <a:lnSpc>
                          <a:spcPct val="115000"/>
                        </a:lnSpc>
                        <a:spcAft>
                          <a:spcPts val="1000"/>
                        </a:spcAft>
                      </a:pPr>
                      <a:r>
                        <a:rPr lang="en-US" sz="1100">
                          <a:effectLst/>
                        </a:rPr>
                        <a:t>2</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dirty="0">
                          <a:effectLst/>
                        </a:rPr>
                        <a:t>Database Management System</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dirty="0">
                          <a:effectLst/>
                        </a:rPr>
                        <a:t>Microsoft SQL Server 2014</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extLst>
                  <a:ext uri="{0D108BD9-81ED-4DB2-BD59-A6C34878D82A}">
                    <a16:rowId xmlns:a16="http://schemas.microsoft.com/office/drawing/2014/main" val="3451391117"/>
                  </a:ext>
                </a:extLst>
              </a:tr>
              <a:tr h="378691">
                <a:tc>
                  <a:txBody>
                    <a:bodyPr/>
                    <a:lstStyle/>
                    <a:p>
                      <a:pPr marR="27305" algn="just">
                        <a:lnSpc>
                          <a:spcPct val="115000"/>
                        </a:lnSpc>
                        <a:spcAft>
                          <a:spcPts val="1000"/>
                        </a:spcAft>
                      </a:pPr>
                      <a:r>
                        <a:rPr lang="en-US" sz="1100">
                          <a:effectLst/>
                        </a:rPr>
                        <a:t>3 </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a:effectLst/>
                        </a:rPr>
                        <a:t>Runtime Environment </a:t>
                      </a:r>
                      <a:endParaRPr lang="en-IN" sz="110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tc>
                  <a:txBody>
                    <a:bodyPr/>
                    <a:lstStyle/>
                    <a:p>
                      <a:pPr marR="27305" algn="just">
                        <a:lnSpc>
                          <a:spcPct val="115000"/>
                        </a:lnSpc>
                        <a:spcAft>
                          <a:spcPts val="1000"/>
                        </a:spcAft>
                      </a:pPr>
                      <a:r>
                        <a:rPr lang="en-US" sz="1100" dirty="0">
                          <a:effectLst/>
                        </a:rPr>
                        <a:t>Visual  Studio 2008 Team System </a:t>
                      </a:r>
                      <a:endParaRPr lang="en-IN" sz="1100" dirty="0">
                        <a:effectLst/>
                        <a:latin typeface="Calibri" panose="020F0502020204030204" pitchFamily="34" charset="0"/>
                        <a:ea typeface="Calibri" panose="020F0502020204030204" pitchFamily="34" charset="0"/>
                      </a:endParaRPr>
                    </a:p>
                  </a:txBody>
                  <a:tcPr marL="68580" marR="68580" marT="0" marB="0">
                    <a:solidFill>
                      <a:schemeClr val="accent3">
                        <a:lumMod val="60000"/>
                        <a:lumOff val="40000"/>
                      </a:schemeClr>
                    </a:solidFill>
                  </a:tcPr>
                </a:tc>
                <a:extLst>
                  <a:ext uri="{0D108BD9-81ED-4DB2-BD59-A6C34878D82A}">
                    <a16:rowId xmlns:a16="http://schemas.microsoft.com/office/drawing/2014/main" val="3452266310"/>
                  </a:ext>
                </a:extLst>
              </a:tr>
            </a:tbl>
          </a:graphicData>
        </a:graphic>
      </p:graphicFrame>
    </p:spTree>
    <p:extLst>
      <p:ext uri="{BB962C8B-B14F-4D97-AF65-F5344CB8AC3E}">
        <p14:creationId xmlns:p14="http://schemas.microsoft.com/office/powerpoint/2010/main" val="25628563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EA869E1-F851-4A52-92F5-77E592B76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083AD55-8296-44BD-8E14-DD2DDBC351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BF46B26-15FC-4C5A-94FA-AE9ED64B5C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ADF1045-FC61-45F9-B214-2286C9675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742C14A9-3617-46DD-9FC4-ED828A7D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19AB0109-1C89-41F0-9EDF-3DE017BE3F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A0244A2-6E5B-40A3-B030-5AB7532A93D2}"/>
              </a:ext>
            </a:extLst>
          </p:cNvPr>
          <p:cNvSpPr>
            <a:spLocks noGrp="1"/>
          </p:cNvSpPr>
          <p:nvPr>
            <p:ph type="ctrTitle"/>
          </p:nvPr>
        </p:nvSpPr>
        <p:spPr>
          <a:xfrm>
            <a:off x="1275730" y="454348"/>
            <a:ext cx="6125778" cy="1553698"/>
          </a:xfrm>
        </p:spPr>
        <p:txBody>
          <a:bodyPr vert="horz" lIns="91440" tIns="45720" rIns="91440" bIns="45720" rtlCol="0" anchor="t">
            <a:noAutofit/>
          </a:bodyPr>
          <a:lstStyle/>
          <a:p>
            <a:r>
              <a:rPr lang="en-US" sz="2800" dirty="0"/>
              <a:t>ONLINE</a:t>
            </a:r>
            <a:br>
              <a:rPr lang="en-US" sz="2800" dirty="0"/>
            </a:br>
            <a:r>
              <a:rPr lang="en-US" sz="2800" dirty="0"/>
              <a:t>DOCTOR </a:t>
            </a:r>
            <a:r>
              <a:rPr lang="en-US" sz="2800" dirty="0" err="1"/>
              <a:t>cONSULTANCY</a:t>
            </a:r>
            <a:br>
              <a:rPr lang="en-US" sz="2800" dirty="0"/>
            </a:br>
            <a:r>
              <a:rPr lang="en-US" sz="2800" dirty="0"/>
              <a:t>(week-4)</a:t>
            </a:r>
            <a:br>
              <a:rPr lang="en-US" sz="4000" dirty="0"/>
            </a:br>
            <a:endParaRPr lang="en-US" sz="4000" dirty="0"/>
          </a:p>
        </p:txBody>
      </p:sp>
      <p:sp>
        <p:nvSpPr>
          <p:cNvPr id="22" name="Rectangle 21">
            <a:extLst>
              <a:ext uri="{FF2B5EF4-FFF2-40B4-BE49-F238E27FC236}">
                <a16:creationId xmlns:a16="http://schemas.microsoft.com/office/drawing/2014/main" id="{19E5CB6C-D5A1-44AB-BAD0-E76C67ED2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ubtitle 2">
            <a:extLst>
              <a:ext uri="{FF2B5EF4-FFF2-40B4-BE49-F238E27FC236}">
                <a16:creationId xmlns:a16="http://schemas.microsoft.com/office/drawing/2014/main" id="{C309F9F0-7CFC-4D24-9C0A-F200237FE15C}"/>
              </a:ext>
            </a:extLst>
          </p:cNvPr>
          <p:cNvSpPr>
            <a:spLocks noGrp="1"/>
          </p:cNvSpPr>
          <p:nvPr>
            <p:ph type="subTitle" idx="1"/>
          </p:nvPr>
        </p:nvSpPr>
        <p:spPr>
          <a:xfrm>
            <a:off x="1470878" y="2455671"/>
            <a:ext cx="6292246" cy="3450613"/>
          </a:xfrm>
        </p:spPr>
        <p:txBody>
          <a:bodyPr vert="horz" lIns="91440" tIns="45720" rIns="91440" bIns="45720" rtlCol="0" anchor="t">
            <a:normAutofit/>
          </a:bodyPr>
          <a:lstStyle/>
          <a:p>
            <a:pPr indent="-228600">
              <a:buFont typeface="Arial" panose="020B0604020202020204" pitchFamily="34" charset="0"/>
              <a:buChar char="•"/>
            </a:pPr>
            <a:r>
              <a:rPr lang="en-US" b="1" dirty="0"/>
              <a:t>RA1911027010104( K.SNEHAL KUMAR(leader))</a:t>
            </a:r>
          </a:p>
          <a:p>
            <a:pPr indent="-228600">
              <a:buFont typeface="Arial" panose="020B0604020202020204" pitchFamily="34" charset="0"/>
              <a:buChar char="•"/>
            </a:pPr>
            <a:r>
              <a:rPr lang="en-US" b="1" dirty="0"/>
              <a:t>RA1911027010108(A.UDAY KIRAN REDDY)</a:t>
            </a:r>
          </a:p>
          <a:p>
            <a:pPr indent="-228600">
              <a:buFont typeface="Arial" panose="020B0604020202020204" pitchFamily="34" charset="0"/>
              <a:buChar char="•"/>
            </a:pPr>
            <a:r>
              <a:rPr lang="en-US" b="1" dirty="0"/>
              <a:t>RA1911027010109(N.VEERA VENKATA GANESH)</a:t>
            </a:r>
          </a:p>
          <a:p>
            <a:pPr indent="-228600">
              <a:buFont typeface="Arial" panose="020B0604020202020204" pitchFamily="34" charset="0"/>
              <a:buChar char="•"/>
            </a:pPr>
            <a:endParaRPr lang="en-US" dirty="0"/>
          </a:p>
        </p:txBody>
      </p:sp>
      <p:pic>
        <p:nvPicPr>
          <p:cNvPr id="4" name="Picture 3" descr="Image result for doctor logo">
            <a:extLst>
              <a:ext uri="{FF2B5EF4-FFF2-40B4-BE49-F238E27FC236}">
                <a16:creationId xmlns:a16="http://schemas.microsoft.com/office/drawing/2014/main" id="{2D4920D5-C20B-4CDD-B309-6A946802A64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355965" y="481109"/>
            <a:ext cx="2320542" cy="249190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mage result for doctor logo">
            <a:extLst>
              <a:ext uri="{FF2B5EF4-FFF2-40B4-BE49-F238E27FC236}">
                <a16:creationId xmlns:a16="http://schemas.microsoft.com/office/drawing/2014/main" id="{CC3A92B8-D730-4E54-B649-246FF6CDB72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355963" y="3299817"/>
            <a:ext cx="2320543" cy="2330576"/>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3">
            <a:extLst>
              <a:ext uri="{FF2B5EF4-FFF2-40B4-BE49-F238E27FC236}">
                <a16:creationId xmlns:a16="http://schemas.microsoft.com/office/drawing/2014/main" id="{D5A16967-5C32-4A48-9F02-4F0228AC8DB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6" name="Straight Connector 25">
            <a:extLst>
              <a:ext uri="{FF2B5EF4-FFF2-40B4-BE49-F238E27FC236}">
                <a16:creationId xmlns:a16="http://schemas.microsoft.com/office/drawing/2014/main" id="{942D078B-EF20-4DB1-AA1B-87F212C56A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53138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99384C-B289-44A8-A733-8D816EEADDFA}"/>
              </a:ext>
            </a:extLst>
          </p:cNvPr>
          <p:cNvSpPr>
            <a:spLocks noGrp="1"/>
          </p:cNvSpPr>
          <p:nvPr>
            <p:ph type="title"/>
          </p:nvPr>
        </p:nvSpPr>
        <p:spPr>
          <a:xfrm>
            <a:off x="844476" y="1600199"/>
            <a:ext cx="3539266" cy="4297680"/>
          </a:xfrm>
        </p:spPr>
        <p:txBody>
          <a:bodyPr anchor="ctr">
            <a:normAutofit/>
          </a:bodyPr>
          <a:lstStyle/>
          <a:p>
            <a:r>
              <a:rPr lang="en-US">
                <a:effectLst/>
                <a:latin typeface="Arial" panose="020B0604020202020204" pitchFamily="34" charset="0"/>
                <a:ea typeface="Arial" panose="020B0604020202020204" pitchFamily="34" charset="0"/>
              </a:rPr>
              <a:t>this website provides their users the following features:</a:t>
            </a:r>
            <a:endParaRPr lang="en-IN" dirty="0"/>
          </a:p>
        </p:txBody>
      </p:sp>
      <p:cxnSp>
        <p:nvCxnSpPr>
          <p:cNvPr id="10" name="Straight Connector 9">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5309ED3-42CB-4D09-AA81-69EAE660C915}"/>
              </a:ext>
            </a:extLst>
          </p:cNvPr>
          <p:cNvSpPr>
            <a:spLocks noGrp="1"/>
          </p:cNvSpPr>
          <p:nvPr>
            <p:ph idx="1"/>
          </p:nvPr>
        </p:nvSpPr>
        <p:spPr>
          <a:xfrm>
            <a:off x="4940229" y="314325"/>
            <a:ext cx="6130003" cy="6543675"/>
          </a:xfrm>
        </p:spPr>
        <p:txBody>
          <a:bodyPr anchor="ctr">
            <a:normAutofit/>
          </a:bodyPr>
          <a:lstStyle/>
          <a:p>
            <a:pPr>
              <a:lnSpc>
                <a:spcPct val="110000"/>
              </a:lnSpc>
              <a:spcAft>
                <a:spcPts val="1000"/>
              </a:spcAft>
            </a:pPr>
            <a:r>
              <a:rPr lang="en-US" sz="2900" dirty="0">
                <a:effectLst/>
                <a:latin typeface="Arial" panose="020B0604020202020204" pitchFamily="34" charset="0"/>
                <a:ea typeface="Arial" panose="020B0604020202020204" pitchFamily="34" charset="0"/>
              </a:rPr>
              <a:t>  A professional looking website</a:t>
            </a:r>
            <a:endParaRPr lang="en-IN" sz="2900" dirty="0">
              <a:effectLst/>
              <a:latin typeface="Calibri" panose="020F0502020204030204" pitchFamily="34" charset="0"/>
              <a:ea typeface="Calibri" panose="020F0502020204030204" pitchFamily="34" charset="0"/>
            </a:endParaRPr>
          </a:p>
          <a:p>
            <a:pPr>
              <a:lnSpc>
                <a:spcPct val="110000"/>
              </a:lnSpc>
              <a:spcAft>
                <a:spcPts val="1000"/>
              </a:spcAft>
            </a:pPr>
            <a:r>
              <a:rPr lang="en-US" sz="2900" dirty="0">
                <a:effectLst/>
                <a:latin typeface="Arial" panose="020B0604020202020204" pitchFamily="34" charset="0"/>
                <a:ea typeface="Arial" panose="020B0604020202020204" pitchFamily="34" charset="0"/>
              </a:rPr>
              <a:t>  A detailed page to find a doctor depending on client’s needs and availability</a:t>
            </a:r>
            <a:endParaRPr lang="en-IN" sz="2900" dirty="0">
              <a:effectLst/>
              <a:latin typeface="Calibri" panose="020F0502020204030204" pitchFamily="34" charset="0"/>
              <a:ea typeface="Calibri" panose="020F0502020204030204" pitchFamily="34" charset="0"/>
            </a:endParaRPr>
          </a:p>
          <a:p>
            <a:pPr>
              <a:lnSpc>
                <a:spcPct val="110000"/>
              </a:lnSpc>
              <a:spcAft>
                <a:spcPts val="1000"/>
              </a:spcAft>
            </a:pPr>
            <a:r>
              <a:rPr lang="en-US" sz="2900" dirty="0">
                <a:effectLst/>
                <a:latin typeface="Arial" panose="020B0604020202020204" pitchFamily="34" charset="0"/>
                <a:ea typeface="Arial" panose="020B0604020202020204" pitchFamily="34" charset="0"/>
              </a:rPr>
              <a:t>  Online appointment making </a:t>
            </a:r>
            <a:endParaRPr lang="en-IN" sz="2900" dirty="0">
              <a:effectLst/>
              <a:latin typeface="Calibri" panose="020F0502020204030204" pitchFamily="34" charset="0"/>
              <a:ea typeface="Calibri" panose="020F0502020204030204" pitchFamily="34" charset="0"/>
            </a:endParaRPr>
          </a:p>
          <a:p>
            <a:pPr>
              <a:lnSpc>
                <a:spcPct val="110000"/>
              </a:lnSpc>
              <a:spcAft>
                <a:spcPts val="1000"/>
              </a:spcAft>
            </a:pPr>
            <a:r>
              <a:rPr lang="en-US" sz="2900" dirty="0">
                <a:effectLst/>
                <a:latin typeface="Arial" panose="020B0604020202020204" pitchFamily="34" charset="0"/>
                <a:ea typeface="Arial" panose="020B0604020202020204" pitchFamily="34" charset="0"/>
              </a:rPr>
              <a:t> Detailed list of provided services</a:t>
            </a:r>
            <a:endParaRPr lang="en-IN" sz="2900" dirty="0">
              <a:effectLst/>
              <a:latin typeface="Calibri" panose="020F0502020204030204" pitchFamily="34" charset="0"/>
              <a:ea typeface="Calibri" panose="020F0502020204030204" pitchFamily="34" charset="0"/>
            </a:endParaRPr>
          </a:p>
          <a:p>
            <a:pPr>
              <a:lnSpc>
                <a:spcPct val="110000"/>
              </a:lnSpc>
              <a:spcAft>
                <a:spcPts val="1000"/>
              </a:spcAft>
            </a:pPr>
            <a:r>
              <a:rPr lang="en-US" sz="2900" dirty="0">
                <a:effectLst/>
                <a:latin typeface="Arial" panose="020B0604020202020204" pitchFamily="34" charset="0"/>
                <a:ea typeface="Arial" panose="020B0604020202020204" pitchFamily="34" charset="0"/>
              </a:rPr>
              <a:t>  Contact form</a:t>
            </a:r>
            <a:endParaRPr lang="en-IN" sz="2900" dirty="0">
              <a:effectLst/>
              <a:latin typeface="Calibri" panose="020F0502020204030204" pitchFamily="34" charset="0"/>
              <a:ea typeface="Calibri" panose="020F0502020204030204" pitchFamily="34" charset="0"/>
            </a:endParaRPr>
          </a:p>
          <a:p>
            <a:pPr>
              <a:lnSpc>
                <a:spcPct val="110000"/>
              </a:lnSpc>
              <a:spcAft>
                <a:spcPts val="1000"/>
              </a:spcAft>
            </a:pPr>
            <a:r>
              <a:rPr lang="en-US" sz="2900" dirty="0">
                <a:effectLst/>
                <a:latin typeface="Arial" panose="020B0604020202020204" pitchFamily="34" charset="0"/>
                <a:ea typeface="Arial" panose="020B0604020202020204" pitchFamily="34" charset="0"/>
              </a:rPr>
              <a:t>  Info about all their facilities</a:t>
            </a:r>
            <a:endParaRPr lang="en-IN" sz="2900" dirty="0">
              <a:effectLst/>
              <a:latin typeface="Calibri" panose="020F0502020204030204" pitchFamily="34" charset="0"/>
              <a:ea typeface="Calibri" panose="020F0502020204030204" pitchFamily="34" charset="0"/>
            </a:endParaRPr>
          </a:p>
          <a:p>
            <a:pPr marL="0" indent="0">
              <a:lnSpc>
                <a:spcPct val="110000"/>
              </a:lnSpc>
              <a:spcAft>
                <a:spcPts val="1000"/>
              </a:spcAft>
              <a:buNone/>
            </a:pPr>
            <a:endParaRPr lang="en-US" sz="2900" dirty="0">
              <a:effectLst/>
              <a:latin typeface="Arial"/>
              <a:ea typeface="Calibri" panose="020F0502020204030204" pitchFamily="34" charset="0"/>
              <a:cs typeface="Arial"/>
            </a:endParaRPr>
          </a:p>
          <a:p>
            <a:pPr marL="0" indent="0">
              <a:lnSpc>
                <a:spcPct val="110000"/>
              </a:lnSpc>
              <a:spcAft>
                <a:spcPts val="1000"/>
              </a:spcAft>
              <a:buNone/>
            </a:pPr>
            <a:endParaRPr lang="en-US" sz="2900" dirty="0">
              <a:effectLst/>
              <a:latin typeface="Arial"/>
              <a:ea typeface="Calibri" panose="020F0502020204030204" pitchFamily="34" charset="0"/>
              <a:cs typeface="Arial"/>
            </a:endParaRPr>
          </a:p>
          <a:p>
            <a:pPr>
              <a:lnSpc>
                <a:spcPct val="110000"/>
              </a:lnSpc>
            </a:pPr>
            <a:endParaRPr lang="en-IN" sz="1100" dirty="0"/>
          </a:p>
        </p:txBody>
      </p:sp>
    </p:spTree>
    <p:extLst>
      <p:ext uri="{BB962C8B-B14F-4D97-AF65-F5344CB8AC3E}">
        <p14:creationId xmlns:p14="http://schemas.microsoft.com/office/powerpoint/2010/main" val="4971432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F9AECB5-74CD-4896-9DF9-1F023E09F585}"/>
              </a:ext>
            </a:extLst>
          </p:cNvPr>
          <p:cNvSpPr txBox="1"/>
          <p:nvPr/>
        </p:nvSpPr>
        <p:spPr>
          <a:xfrm>
            <a:off x="5113600" y="1348382"/>
            <a:ext cx="6618794" cy="4801314"/>
          </a:xfrm>
          <a:prstGeom prst="rect">
            <a:avLst/>
          </a:prstGeom>
          <a:noFill/>
        </p:spPr>
        <p:txBody>
          <a:bodyPr wrap="square">
            <a:spAutoFit/>
          </a:bodyPr>
          <a:lstStyle/>
          <a:p>
            <a:r>
              <a:rPr lang="en-IN" sz="2400" dirty="0"/>
              <a:t>1)Define Estimate’s Purpose</a:t>
            </a:r>
          </a:p>
          <a:p>
            <a:r>
              <a:rPr lang="en-IN" sz="2400" dirty="0"/>
              <a:t>2)Develop Estimating Plan</a:t>
            </a:r>
          </a:p>
          <a:p>
            <a:r>
              <a:rPr lang="en-IN" sz="2400" dirty="0"/>
              <a:t>3)Define Characteristics</a:t>
            </a:r>
          </a:p>
          <a:p>
            <a:r>
              <a:rPr lang="en-IN" sz="2400" dirty="0"/>
              <a:t>4)Determine Estimating Approach</a:t>
            </a:r>
          </a:p>
          <a:p>
            <a:r>
              <a:rPr lang="en-IN" sz="2400" dirty="0"/>
              <a:t>5)Identify Rule and Assumptions</a:t>
            </a:r>
          </a:p>
          <a:p>
            <a:r>
              <a:rPr lang="en-IN" sz="2400" dirty="0"/>
              <a:t>6)Obtain Data</a:t>
            </a:r>
          </a:p>
          <a:p>
            <a:r>
              <a:rPr lang="en-IN" sz="2400" dirty="0"/>
              <a:t>7)Develop Point Estimate</a:t>
            </a:r>
          </a:p>
          <a:p>
            <a:r>
              <a:rPr lang="en-IN" sz="2400" dirty="0"/>
              <a:t>8)Conduct Sensitivity Analysis</a:t>
            </a:r>
          </a:p>
          <a:p>
            <a:r>
              <a:rPr lang="en-IN" sz="2400" dirty="0"/>
              <a:t>9)Conduct Risk and Uncertainty Analysis</a:t>
            </a:r>
          </a:p>
          <a:p>
            <a:r>
              <a:rPr lang="en-IN" sz="2400" dirty="0"/>
              <a:t>10)Document the Estimate</a:t>
            </a:r>
          </a:p>
          <a:p>
            <a:r>
              <a:rPr lang="en-IN" sz="2400" dirty="0"/>
              <a:t>11)Present Estimate to Management</a:t>
            </a:r>
          </a:p>
          <a:p>
            <a:r>
              <a:rPr lang="en-IN" sz="2400" dirty="0"/>
              <a:t>12)Update Estimate</a:t>
            </a:r>
          </a:p>
          <a:p>
            <a:endParaRPr lang="en-IN" dirty="0"/>
          </a:p>
        </p:txBody>
      </p:sp>
      <p:sp>
        <p:nvSpPr>
          <p:cNvPr id="20" name="Title 19">
            <a:extLst>
              <a:ext uri="{FF2B5EF4-FFF2-40B4-BE49-F238E27FC236}">
                <a16:creationId xmlns:a16="http://schemas.microsoft.com/office/drawing/2014/main" id="{0FAAE18E-5EF4-4DE9-8B6C-14B9C08CB3AA}"/>
              </a:ext>
            </a:extLst>
          </p:cNvPr>
          <p:cNvSpPr>
            <a:spLocks noGrp="1"/>
          </p:cNvSpPr>
          <p:nvPr>
            <p:ph type="title"/>
          </p:nvPr>
        </p:nvSpPr>
        <p:spPr>
          <a:xfrm>
            <a:off x="797580" y="1995690"/>
            <a:ext cx="3633638" cy="3506698"/>
          </a:xfrm>
        </p:spPr>
        <p:txBody>
          <a:bodyPr>
            <a:normAutofit/>
          </a:bodyPr>
          <a:lstStyle/>
          <a:p>
            <a:r>
              <a:rPr lang="en-US" sz="4800" b="1" dirty="0">
                <a:solidFill>
                  <a:srgbClr val="000000"/>
                </a:solidFill>
                <a:effectLst/>
                <a:latin typeface="Montserrat"/>
                <a:ea typeface="Montserrat"/>
                <a:cs typeface="Montserrat"/>
              </a:rPr>
              <a:t>Process for Cost Estimation:</a:t>
            </a:r>
            <a:br>
              <a:rPr lang="en-IN" sz="4800" b="1" dirty="0">
                <a:effectLst/>
                <a:latin typeface="Calibri" panose="020F0502020204030204" pitchFamily="34" charset="0"/>
              </a:rPr>
            </a:br>
            <a:endParaRPr lang="en-IN" sz="4800" dirty="0"/>
          </a:p>
        </p:txBody>
      </p:sp>
    </p:spTree>
    <p:extLst>
      <p:ext uri="{BB962C8B-B14F-4D97-AF65-F5344CB8AC3E}">
        <p14:creationId xmlns:p14="http://schemas.microsoft.com/office/powerpoint/2010/main" val="1295799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5F72E-0ADA-46EE-A2F8-88B6B4B41FB6}"/>
              </a:ext>
            </a:extLst>
          </p:cNvPr>
          <p:cNvSpPr>
            <a:spLocks noGrp="1"/>
          </p:cNvSpPr>
          <p:nvPr>
            <p:ph type="title"/>
          </p:nvPr>
        </p:nvSpPr>
        <p:spPr/>
        <p:txBody>
          <a:bodyPr/>
          <a:lstStyle/>
          <a:p>
            <a:r>
              <a:rPr lang="en-US" dirty="0"/>
              <a:t>Types of users:</a:t>
            </a:r>
            <a:endParaRPr lang="en-IN" dirty="0"/>
          </a:p>
        </p:txBody>
      </p:sp>
      <p:sp>
        <p:nvSpPr>
          <p:cNvPr id="3" name="Content Placeholder 2">
            <a:extLst>
              <a:ext uri="{FF2B5EF4-FFF2-40B4-BE49-F238E27FC236}">
                <a16:creationId xmlns:a16="http://schemas.microsoft.com/office/drawing/2014/main" id="{B13D3B09-F4FC-4367-9783-F8F17B4165E7}"/>
              </a:ext>
            </a:extLst>
          </p:cNvPr>
          <p:cNvSpPr>
            <a:spLocks noGrp="1"/>
          </p:cNvSpPr>
          <p:nvPr>
            <p:ph idx="1"/>
          </p:nvPr>
        </p:nvSpPr>
        <p:spPr>
          <a:xfrm>
            <a:off x="1451579" y="2015732"/>
            <a:ext cx="9603275" cy="4105150"/>
          </a:xfrm>
        </p:spPr>
        <p:txBody>
          <a:bodyPr>
            <a:normAutofit/>
          </a:bodyPr>
          <a:lstStyle/>
          <a:p>
            <a:r>
              <a:rPr lang="en-US" sz="1800" dirty="0">
                <a:effectLst/>
                <a:latin typeface="Calibri" panose="020F0502020204030204" pitchFamily="34" charset="0"/>
                <a:ea typeface="Calibri" panose="020F0502020204030204" pitchFamily="34" charset="0"/>
              </a:rPr>
              <a:t> </a:t>
            </a:r>
            <a:r>
              <a:rPr lang="en-US" sz="1800" b="1" dirty="0">
                <a:effectLst/>
                <a:latin typeface="Calibri" panose="020F0502020204030204" pitchFamily="34" charset="0"/>
                <a:ea typeface="Calibri" panose="020F0502020204030204" pitchFamily="34" charset="0"/>
              </a:rPr>
              <a:t>Guests:</a:t>
            </a:r>
            <a:r>
              <a:rPr lang="en-US" sz="1800" dirty="0">
                <a:effectLst/>
                <a:latin typeface="Calibri" panose="020F0502020204030204" pitchFamily="34" charset="0"/>
                <a:ea typeface="Calibri" panose="020F0502020204030204" pitchFamily="34" charset="0"/>
              </a:rPr>
              <a:t> </a:t>
            </a:r>
            <a:r>
              <a:rPr lang="en-US" sz="1800" dirty="0">
                <a:latin typeface="Calibri" panose="020F0502020204030204" pitchFamily="34" charset="0"/>
                <a:ea typeface="Calibri" panose="020F0502020204030204" pitchFamily="34" charset="0"/>
              </a:rPr>
              <a:t>T</a:t>
            </a:r>
            <a:r>
              <a:rPr lang="en-US" sz="1800" dirty="0">
                <a:effectLst/>
                <a:latin typeface="Calibri" panose="020F0502020204030204" pitchFamily="34" charset="0"/>
                <a:ea typeface="Calibri" panose="020F0502020204030204" pitchFamily="34" charset="0"/>
              </a:rPr>
              <a:t>hose are the users that are not registered and access our website. We can say that they are our potential clients so we have to let them see all the information they might be interested in about services provided by a clinic.</a:t>
            </a:r>
            <a:endParaRPr lang="en-IN" sz="1800" dirty="0">
              <a:effectLst/>
              <a:latin typeface="Calibri" panose="020F0502020204030204" pitchFamily="34" charset="0"/>
              <a:ea typeface="Calibri" panose="020F0502020204030204" pitchFamily="34" charset="0"/>
            </a:endParaRPr>
          </a:p>
          <a:p>
            <a:r>
              <a:rPr lang="en-US" sz="1800" b="1" dirty="0">
                <a:effectLst/>
                <a:latin typeface="Calibri" panose="020F0502020204030204" pitchFamily="34" charset="0"/>
                <a:ea typeface="Calibri" panose="020F0502020204030204" pitchFamily="34" charset="0"/>
              </a:rPr>
              <a:t>Patients: </a:t>
            </a:r>
            <a:r>
              <a:rPr lang="en-US" sz="1800" dirty="0">
                <a:effectLst/>
                <a:latin typeface="Calibri" panose="020F0502020204030204" pitchFamily="34" charset="0"/>
                <a:ea typeface="Calibri" panose="020F0502020204030204" pitchFamily="34" charset="0"/>
              </a:rPr>
              <a:t>This user group is the one that created an account in our website and had logged in. They have all the functionality provided to Guest user group (except register/login form and make guest appointments).</a:t>
            </a:r>
          </a:p>
          <a:p>
            <a:r>
              <a:rPr lang="en-US" sz="1800" b="1" dirty="0">
                <a:effectLst/>
                <a:latin typeface="Calibri" panose="020F0502020204030204" pitchFamily="34" charset="0"/>
                <a:ea typeface="Calibri" panose="020F0502020204030204" pitchFamily="34" charset="0"/>
              </a:rPr>
              <a:t>Doctors: </a:t>
            </a:r>
            <a:r>
              <a:rPr lang="en-US" sz="1800" dirty="0">
                <a:effectLst/>
                <a:latin typeface="Calibri" panose="020F0502020204030204" pitchFamily="34" charset="0"/>
                <a:ea typeface="Calibri" panose="020F0502020204030204" pitchFamily="34" charset="0"/>
              </a:rPr>
              <a:t>This user group are the ones logged in with credentials provided to them by a company. They have Guest functionality (except Register/login form and make guest appointments) .</a:t>
            </a:r>
          </a:p>
          <a:p>
            <a:r>
              <a:rPr lang="en-US" sz="1800" b="1" dirty="0">
                <a:effectLst/>
                <a:latin typeface="Calibri" panose="020F0502020204030204" pitchFamily="34" charset="0"/>
                <a:ea typeface="Calibri" panose="020F0502020204030204" pitchFamily="34" charset="0"/>
              </a:rPr>
              <a:t>Receptionist: </a:t>
            </a:r>
            <a:r>
              <a:rPr lang="en-US" sz="1800" dirty="0">
                <a:effectLst/>
                <a:latin typeface="Calibri" panose="020F0502020204030204" pitchFamily="34" charset="0"/>
                <a:ea typeface="Calibri" panose="020F0502020204030204" pitchFamily="34" charset="0"/>
              </a:rPr>
              <a:t>This group will be logged in with credentials given by a company. They have all the functionality provided to Guest user group (except register/login form and make guest appointments). </a:t>
            </a:r>
            <a:endParaRPr lang="en-IN" sz="1800" dirty="0">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2258082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1E8213-ADA2-4A57-BD61-B9085CC0FF8F}"/>
              </a:ext>
            </a:extLst>
          </p:cNvPr>
          <p:cNvSpPr>
            <a:spLocks noGrp="1"/>
          </p:cNvSpPr>
          <p:nvPr>
            <p:ph type="title"/>
          </p:nvPr>
        </p:nvSpPr>
        <p:spPr>
          <a:xfrm>
            <a:off x="727788" y="1600199"/>
            <a:ext cx="3655954" cy="4297680"/>
          </a:xfrm>
        </p:spPr>
        <p:txBody>
          <a:bodyPr anchor="ctr">
            <a:normAutofit/>
          </a:bodyPr>
          <a:lstStyle/>
          <a:p>
            <a:r>
              <a:rPr lang="en-US" sz="4000" b="1" dirty="0">
                <a:effectLst/>
                <a:latin typeface="Calibri" panose="020F0502020204030204" pitchFamily="34" charset="0"/>
                <a:ea typeface="Calibri" panose="020F0502020204030204" pitchFamily="34" charset="0"/>
              </a:rPr>
              <a:t>Responsibility Assignment Matrix:</a:t>
            </a:r>
            <a:br>
              <a:rPr lang="en-IN" sz="4000" dirty="0">
                <a:effectLst/>
                <a:latin typeface="Calibri" panose="020F0502020204030204" pitchFamily="34" charset="0"/>
                <a:ea typeface="Calibri" panose="020F0502020204030204" pitchFamily="34" charset="0"/>
              </a:rPr>
            </a:br>
            <a:endParaRPr lang="en-IN" sz="4000" dirty="0"/>
          </a:p>
        </p:txBody>
      </p:sp>
      <p:cxnSp>
        <p:nvCxnSpPr>
          <p:cNvPr id="10" name="Straight Connector 9">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2A5C4F8-13B3-4B42-A62C-A3F821E0BE3A}"/>
              </a:ext>
            </a:extLst>
          </p:cNvPr>
          <p:cNvSpPr>
            <a:spLocks noGrp="1"/>
          </p:cNvSpPr>
          <p:nvPr>
            <p:ph idx="1"/>
          </p:nvPr>
        </p:nvSpPr>
        <p:spPr>
          <a:xfrm>
            <a:off x="5768688" y="1600199"/>
            <a:ext cx="5695524" cy="6248400"/>
          </a:xfrm>
        </p:spPr>
        <p:txBody>
          <a:bodyPr anchor="ctr">
            <a:normAutofit lnSpcReduction="10000"/>
          </a:bodyPr>
          <a:lstStyle/>
          <a:p>
            <a:pPr>
              <a:lnSpc>
                <a:spcPct val="110000"/>
              </a:lnSpc>
            </a:pPr>
            <a:r>
              <a:rPr lang="en-US" sz="1600" b="1" dirty="0">
                <a:effectLst/>
                <a:latin typeface="Calibri" panose="020F0502020204030204" pitchFamily="34" charset="0"/>
              </a:rPr>
              <a:t>Responsible: Doing The Task :  </a:t>
            </a:r>
            <a:r>
              <a:rPr lang="en-US" sz="1600" dirty="0">
                <a:effectLst/>
                <a:latin typeface="Nunito"/>
                <a:ea typeface="Nunito"/>
                <a:cs typeface="Nunito"/>
              </a:rPr>
              <a:t>This person actions the task or deliverable. They are responsible for getting the work done or making the decision. It can sometimes be more than one person , but try to minimize the amount of people involved.</a:t>
            </a:r>
            <a:endParaRPr lang="en-IN" sz="1600" dirty="0">
              <a:effectLst/>
              <a:latin typeface="Calibri" panose="020F0502020204030204" pitchFamily="34" charset="0"/>
              <a:ea typeface="Calibri" panose="020F0502020204030204" pitchFamily="34" charset="0"/>
            </a:endParaRPr>
          </a:p>
          <a:p>
            <a:pPr>
              <a:lnSpc>
                <a:spcPct val="110000"/>
              </a:lnSpc>
              <a:spcAft>
                <a:spcPts val="1000"/>
              </a:spcAft>
            </a:pPr>
            <a:r>
              <a:rPr lang="en-US" sz="1600" b="1" dirty="0">
                <a:effectLst/>
                <a:latin typeface="Calibri" panose="020F0502020204030204" pitchFamily="34" charset="0"/>
              </a:rPr>
              <a:t>Accountable: Owning The Task </a:t>
            </a:r>
            <a:r>
              <a:rPr lang="en-US" sz="1600" b="1" dirty="0">
                <a:latin typeface="Calibri" panose="020F0502020204030204" pitchFamily="34" charset="0"/>
              </a:rPr>
              <a:t>: </a:t>
            </a:r>
            <a:r>
              <a:rPr lang="en-US" sz="1600" dirty="0">
                <a:effectLst/>
                <a:latin typeface="Nunito"/>
                <a:ea typeface="Nunito"/>
                <a:cs typeface="Nunito"/>
              </a:rPr>
              <a:t>This person or role is responsible for the overall completion of the task or deliverable. They won’t get the work done , but are responsible for making sure it’s finalized. Ideally, this should be one accountable person rather than a group to avoid confusion in terms of who actually owns the task.</a:t>
            </a:r>
            <a:endParaRPr lang="en-IN" sz="1600" dirty="0">
              <a:effectLst/>
              <a:latin typeface="Calibri" panose="020F0502020204030204" pitchFamily="34" charset="0"/>
              <a:ea typeface="Calibri" panose="020F0502020204030204" pitchFamily="34" charset="0"/>
            </a:endParaRPr>
          </a:p>
          <a:p>
            <a:pPr>
              <a:lnSpc>
                <a:spcPct val="110000"/>
              </a:lnSpc>
              <a:spcBef>
                <a:spcPts val="800"/>
              </a:spcBef>
              <a:spcAft>
                <a:spcPts val="2500"/>
              </a:spcAft>
            </a:pPr>
            <a:r>
              <a:rPr lang="en-US" sz="1600" b="1" dirty="0">
                <a:effectLst/>
                <a:latin typeface="Nunito"/>
                <a:ea typeface="Nunito"/>
                <a:cs typeface="Nunito"/>
              </a:rPr>
              <a:t> Consulted: Assisting  : </a:t>
            </a:r>
            <a:r>
              <a:rPr lang="en-US" sz="1600" b="0" dirty="0">
                <a:effectLst/>
                <a:latin typeface="Nunito"/>
                <a:ea typeface="Nunito"/>
                <a:cs typeface="Nunito"/>
              </a:rPr>
              <a:t>This person, role, or group will provide information useful to completing the task or deliverable. There will be two-way communication between those responsible and those consulted. This person is often a subject matter expert.</a:t>
            </a:r>
            <a:r>
              <a:rPr lang="en-US" sz="1600" b="1" dirty="0">
                <a:effectLst/>
                <a:latin typeface="Nunito"/>
                <a:ea typeface="Nunito"/>
                <a:cs typeface="Nunito"/>
              </a:rPr>
              <a:t> </a:t>
            </a:r>
          </a:p>
          <a:p>
            <a:pPr>
              <a:lnSpc>
                <a:spcPct val="110000"/>
              </a:lnSpc>
              <a:spcBef>
                <a:spcPts val="800"/>
              </a:spcBef>
              <a:spcAft>
                <a:spcPts val="2500"/>
              </a:spcAft>
            </a:pPr>
            <a:r>
              <a:rPr lang="en-US" sz="1600" b="1" dirty="0">
                <a:effectLst/>
                <a:latin typeface="Nunito"/>
                <a:ea typeface="Nunito"/>
                <a:cs typeface="Nunito"/>
              </a:rPr>
              <a:t>Informed: Keeping Aware </a:t>
            </a:r>
            <a:r>
              <a:rPr lang="en-US" sz="1600" b="1" dirty="0">
                <a:latin typeface="Nunito"/>
                <a:ea typeface="Nunito"/>
                <a:cs typeface="Nunito"/>
              </a:rPr>
              <a:t>: </a:t>
            </a:r>
            <a:r>
              <a:rPr lang="en-US" sz="1600" dirty="0">
                <a:effectLst/>
                <a:latin typeface="Nunito"/>
                <a:ea typeface="Nunito"/>
                <a:cs typeface="Nunito"/>
              </a:rPr>
              <a:t>These people or groups will be kept up to date on the task or deliverable. This could be in progress, or when the task or deliverable is completed. They won’t be asked to give feedback or review, but they can be affected by the outcome of the task or deliverable. There should be one-way communication to these roles or groups.</a:t>
            </a:r>
            <a:endParaRPr lang="en-IN" sz="1600" dirty="0">
              <a:effectLst/>
              <a:latin typeface="Calibri" panose="020F0502020204030204" pitchFamily="34" charset="0"/>
              <a:ea typeface="Calibri" panose="020F0502020204030204" pitchFamily="34" charset="0"/>
            </a:endParaRPr>
          </a:p>
          <a:p>
            <a:pPr>
              <a:lnSpc>
                <a:spcPct val="110000"/>
              </a:lnSpc>
              <a:spcBef>
                <a:spcPts val="800"/>
              </a:spcBef>
              <a:spcAft>
                <a:spcPts val="2500"/>
              </a:spcAft>
            </a:pPr>
            <a:endParaRPr lang="en-IN" sz="1100" b="1" dirty="0">
              <a:effectLst/>
              <a:latin typeface="Calibri" panose="020F0502020204030204" pitchFamily="34" charset="0"/>
            </a:endParaRPr>
          </a:p>
          <a:p>
            <a:pPr>
              <a:lnSpc>
                <a:spcPct val="110000"/>
              </a:lnSpc>
              <a:spcBef>
                <a:spcPts val="800"/>
              </a:spcBef>
              <a:spcAft>
                <a:spcPts val="2500"/>
              </a:spcAft>
            </a:pPr>
            <a:endParaRPr lang="en-IN" sz="1100" b="1" dirty="0">
              <a:effectLst/>
              <a:latin typeface="Calibri" panose="020F0502020204030204" pitchFamily="34" charset="0"/>
            </a:endParaRPr>
          </a:p>
          <a:p>
            <a:pPr>
              <a:lnSpc>
                <a:spcPct val="110000"/>
              </a:lnSpc>
            </a:pPr>
            <a:endParaRPr lang="en-IN" sz="1100" b="1" dirty="0">
              <a:effectLst/>
              <a:latin typeface="Calibri" panose="020F0502020204030204" pitchFamily="34" charset="0"/>
            </a:endParaRPr>
          </a:p>
          <a:p>
            <a:pPr>
              <a:lnSpc>
                <a:spcPct val="110000"/>
              </a:lnSpc>
            </a:pPr>
            <a:endParaRPr lang="en-IN" sz="1100" b="1" dirty="0">
              <a:effectLst/>
              <a:latin typeface="Calibri" panose="020F0502020204030204" pitchFamily="34" charset="0"/>
            </a:endParaRPr>
          </a:p>
          <a:p>
            <a:pPr>
              <a:lnSpc>
                <a:spcPct val="110000"/>
              </a:lnSpc>
            </a:pPr>
            <a:endParaRPr lang="en-IN" sz="1100" dirty="0"/>
          </a:p>
        </p:txBody>
      </p:sp>
    </p:spTree>
    <p:extLst>
      <p:ext uri="{BB962C8B-B14F-4D97-AF65-F5344CB8AC3E}">
        <p14:creationId xmlns:p14="http://schemas.microsoft.com/office/powerpoint/2010/main" val="34700261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EBE9E6"/>
            </a:gs>
            <a:gs pos="100000">
              <a:srgbClr val="C9C5C0"/>
            </a:gs>
          </a:gsLst>
          <a:path path="circle">
            <a:fillToRect l="50000" t="50000" r="50000" b="50000"/>
          </a:path>
          <a:tileRect/>
        </a:gradFill>
        <a:effectLst/>
      </p:bgPr>
    </p:bg>
    <p:spTree>
      <p:nvGrpSpPr>
        <p:cNvPr id="1" name="Shape 99"/>
        <p:cNvGrpSpPr/>
        <p:nvPr/>
      </p:nvGrpSpPr>
      <p:grpSpPr>
        <a:xfrm>
          <a:off x="0" y="0"/>
          <a:ext cx="0" cy="0"/>
          <a:chOff x="0" y="0"/>
          <a:chExt cx="0" cy="0"/>
        </a:xfrm>
      </p:grpSpPr>
      <p:sp>
        <p:nvSpPr>
          <p:cNvPr id="100" name="Google Shape;100;p13"/>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1" name="Google Shape;101;p13"/>
          <p:cNvPicPr preferRelativeResize="0"/>
          <p:nvPr/>
        </p:nvPicPr>
        <p:blipFill rotWithShape="1">
          <a:blip r:embed="rId3">
            <a:alphaModFix/>
          </a:blip>
          <a:srcRect t="1538" b="-1538"/>
          <a:stretch/>
        </p:blipFill>
        <p:spPr>
          <a:xfrm>
            <a:off x="0" y="6126480"/>
            <a:ext cx="12192000" cy="742950"/>
          </a:xfrm>
          <a:prstGeom prst="rect">
            <a:avLst/>
          </a:prstGeom>
          <a:noFill/>
          <a:ln>
            <a:noFill/>
          </a:ln>
        </p:spPr>
      </p:pic>
      <p:cxnSp>
        <p:nvCxnSpPr>
          <p:cNvPr id="102" name="Google Shape;102;p13"/>
          <p:cNvCxnSpPr/>
          <p:nvPr/>
        </p:nvCxnSpPr>
        <p:spPr>
          <a:xfrm>
            <a:off x="0" y="6128413"/>
            <a:ext cx="12192000" cy="0"/>
          </a:xfrm>
          <a:prstGeom prst="straightConnector1">
            <a:avLst/>
          </a:prstGeom>
          <a:noFill/>
          <a:ln w="12700" cap="flat" cmpd="sng">
            <a:solidFill>
              <a:srgbClr val="000001">
                <a:alpha val="20000"/>
              </a:srgbClr>
            </a:solidFill>
            <a:prstDash val="solid"/>
            <a:round/>
            <a:headEnd type="none" w="sm" len="sm"/>
            <a:tailEnd type="none" w="sm" len="sm"/>
          </a:ln>
        </p:spPr>
      </p:cxnSp>
      <p:cxnSp>
        <p:nvCxnSpPr>
          <p:cNvPr id="103" name="Google Shape;103;p13"/>
          <p:cNvCxnSpPr/>
          <p:nvPr/>
        </p:nvCxnSpPr>
        <p:spPr>
          <a:xfrm>
            <a:off x="1453896" y="1847088"/>
            <a:ext cx="9607522" cy="0"/>
          </a:xfrm>
          <a:prstGeom prst="straightConnector1">
            <a:avLst/>
          </a:prstGeom>
          <a:noFill/>
          <a:ln w="31750" cap="flat" cmpd="sng">
            <a:solidFill>
              <a:schemeClr val="accent1"/>
            </a:solidFill>
            <a:prstDash val="solid"/>
            <a:round/>
            <a:headEnd type="none" w="sm" len="sm"/>
            <a:tailEnd type="none" w="sm" len="sm"/>
          </a:ln>
        </p:spPr>
      </p:cxnSp>
      <p:sp>
        <p:nvSpPr>
          <p:cNvPr id="104" name="Google Shape;104;p13"/>
          <p:cNvSpPr/>
          <p:nvPr/>
        </p:nvSpPr>
        <p:spPr>
          <a:xfrm>
            <a:off x="2" y="28575"/>
            <a:ext cx="12191696" cy="6858000"/>
          </a:xfrm>
          <a:prstGeom prst="rect">
            <a:avLst/>
          </a:prstGeom>
          <a:gradFill>
            <a:gsLst>
              <a:gs pos="0">
                <a:srgbClr val="EBE9E6"/>
              </a:gs>
              <a:gs pos="100000">
                <a:srgbClr val="C9C5C0"/>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cxnSp>
        <p:nvCxnSpPr>
          <p:cNvPr id="105" name="Google Shape;105;p13"/>
          <p:cNvCxnSpPr/>
          <p:nvPr/>
        </p:nvCxnSpPr>
        <p:spPr>
          <a:xfrm>
            <a:off x="1453897" y="1847088"/>
            <a:ext cx="5548039" cy="0"/>
          </a:xfrm>
          <a:prstGeom prst="straightConnector1">
            <a:avLst/>
          </a:prstGeom>
          <a:noFill/>
          <a:ln w="31750" cap="flat" cmpd="sng">
            <a:solidFill>
              <a:schemeClr val="accent1"/>
            </a:solidFill>
            <a:prstDash val="solid"/>
            <a:round/>
            <a:headEnd type="none" w="sm" len="sm"/>
            <a:tailEnd type="none" w="sm" len="sm"/>
          </a:ln>
        </p:spPr>
      </p:cxnSp>
      <p:sp>
        <p:nvSpPr>
          <p:cNvPr id="106" name="Google Shape;106;p13"/>
          <p:cNvSpPr txBox="1">
            <a:spLocks noGrp="1"/>
          </p:cNvSpPr>
          <p:nvPr>
            <p:ph type="ctrTitle"/>
          </p:nvPr>
        </p:nvSpPr>
        <p:spPr>
          <a:xfrm>
            <a:off x="1561480" y="140023"/>
            <a:ext cx="5887653" cy="1877548"/>
          </a:xfrm>
          <a:prstGeom prst="rect">
            <a:avLst/>
          </a:prstGeom>
          <a:noFill/>
          <a:ln>
            <a:noFill/>
          </a:ln>
        </p:spPr>
        <p:txBody>
          <a:bodyPr spcFirstLastPara="1" wrap="square" lIns="91425" tIns="45700" rIns="91425" bIns="45700" anchor="t" anchorCtr="0">
            <a:noAutofit/>
          </a:bodyPr>
          <a:lstStyle/>
          <a:p>
            <a:pPr>
              <a:buSzPts val="4000"/>
            </a:pPr>
            <a:r>
              <a:rPr lang="en-US" sz="3600" dirty="0"/>
              <a:t>ONLINE</a:t>
            </a:r>
            <a:br>
              <a:rPr lang="en-US" sz="3600" dirty="0"/>
            </a:br>
            <a:r>
              <a:rPr lang="en-US" sz="3600" dirty="0"/>
              <a:t>DOCTOR</a:t>
            </a:r>
            <a:br>
              <a:rPr lang="en-US" sz="3600" dirty="0"/>
            </a:br>
            <a:r>
              <a:rPr lang="en-US" sz="3600" dirty="0"/>
              <a:t>CONSULTANCY(week-5)</a:t>
            </a:r>
            <a:br>
              <a:rPr lang="en-US" sz="4000" dirty="0"/>
            </a:br>
            <a:endParaRPr sz="4000"/>
          </a:p>
        </p:txBody>
      </p:sp>
      <p:sp>
        <p:nvSpPr>
          <p:cNvPr id="107" name="Google Shape;107;p13"/>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08" name="Google Shape;108;p13"/>
          <p:cNvSpPr txBox="1">
            <a:spLocks noGrp="1"/>
          </p:cNvSpPr>
          <p:nvPr>
            <p:ph type="subTitle" idx="1"/>
          </p:nvPr>
        </p:nvSpPr>
        <p:spPr>
          <a:xfrm>
            <a:off x="1470878" y="2455671"/>
            <a:ext cx="6292246" cy="3450613"/>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SzPts val="1800"/>
              <a:buFont typeface="Arial"/>
              <a:buChar char="•"/>
            </a:pPr>
            <a:r>
              <a:rPr lang="en-US" b="1"/>
              <a:t>RA1911027010104( K.SNEHAL KUMAR(LEADER))</a:t>
            </a:r>
            <a:endParaRPr/>
          </a:p>
          <a:p>
            <a:pPr marL="0" lvl="0" indent="0" algn="l" rtl="0">
              <a:lnSpc>
                <a:spcPct val="120000"/>
              </a:lnSpc>
              <a:spcBef>
                <a:spcPts val="1000"/>
              </a:spcBef>
              <a:spcAft>
                <a:spcPts val="0"/>
              </a:spcAft>
              <a:buSzPts val="1800"/>
              <a:buFont typeface="Arial"/>
              <a:buChar char="•"/>
            </a:pPr>
            <a:r>
              <a:rPr lang="en-US" b="1"/>
              <a:t>RA1911027010108(A.UDAY KIRAN REDDY)</a:t>
            </a:r>
            <a:endParaRPr/>
          </a:p>
          <a:p>
            <a:pPr marL="0" lvl="0" indent="0" algn="l" rtl="0">
              <a:lnSpc>
                <a:spcPct val="120000"/>
              </a:lnSpc>
              <a:spcBef>
                <a:spcPts val="1000"/>
              </a:spcBef>
              <a:spcAft>
                <a:spcPts val="0"/>
              </a:spcAft>
              <a:buSzPts val="1800"/>
              <a:buFont typeface="Arial"/>
              <a:buChar char="•"/>
            </a:pPr>
            <a:r>
              <a:rPr lang="en-US" b="1"/>
              <a:t>RA1911027010109(N.VEERA VENKATA GANESH)</a:t>
            </a:r>
            <a:endParaRPr/>
          </a:p>
          <a:p>
            <a:pPr marL="0" lvl="0" indent="114300" algn="l" rtl="0">
              <a:lnSpc>
                <a:spcPct val="120000"/>
              </a:lnSpc>
              <a:spcBef>
                <a:spcPts val="1000"/>
              </a:spcBef>
              <a:spcAft>
                <a:spcPts val="0"/>
              </a:spcAft>
              <a:buSzPts val="1800"/>
              <a:buFont typeface="Arial"/>
              <a:buNone/>
            </a:pPr>
            <a:endParaRPr/>
          </a:p>
        </p:txBody>
      </p:sp>
      <p:pic>
        <p:nvPicPr>
          <p:cNvPr id="109" name="Google Shape;109;p13" descr="Image result for doctor logo"/>
          <p:cNvPicPr preferRelativeResize="0"/>
          <p:nvPr/>
        </p:nvPicPr>
        <p:blipFill rotWithShape="1">
          <a:blip r:embed="rId4">
            <a:alphaModFix/>
          </a:blip>
          <a:srcRect/>
          <a:stretch/>
        </p:blipFill>
        <p:spPr>
          <a:xfrm>
            <a:off x="8355965" y="481109"/>
            <a:ext cx="2320542" cy="2491906"/>
          </a:xfrm>
          <a:prstGeom prst="rect">
            <a:avLst/>
          </a:prstGeom>
          <a:noFill/>
          <a:ln>
            <a:noFill/>
          </a:ln>
        </p:spPr>
      </p:pic>
      <p:pic>
        <p:nvPicPr>
          <p:cNvPr id="110" name="Google Shape;110;p13" descr="Image result for doctor logo"/>
          <p:cNvPicPr preferRelativeResize="0"/>
          <p:nvPr/>
        </p:nvPicPr>
        <p:blipFill rotWithShape="1">
          <a:blip r:embed="rId5">
            <a:alphaModFix/>
          </a:blip>
          <a:srcRect/>
          <a:stretch/>
        </p:blipFill>
        <p:spPr>
          <a:xfrm>
            <a:off x="8355963" y="3299817"/>
            <a:ext cx="2320543" cy="2330576"/>
          </a:xfrm>
          <a:prstGeom prst="rect">
            <a:avLst/>
          </a:prstGeom>
          <a:noFill/>
          <a:ln>
            <a:noFill/>
          </a:ln>
        </p:spPr>
      </p:pic>
      <p:pic>
        <p:nvPicPr>
          <p:cNvPr id="111" name="Google Shape;111;p13"/>
          <p:cNvPicPr preferRelativeResize="0"/>
          <p:nvPr/>
        </p:nvPicPr>
        <p:blipFill rotWithShape="1">
          <a:blip r:embed="rId3">
            <a:alphaModFix/>
          </a:blip>
          <a:srcRect t="1538" b="-1538"/>
          <a:stretch/>
        </p:blipFill>
        <p:spPr>
          <a:xfrm>
            <a:off x="0" y="6126480"/>
            <a:ext cx="12192000" cy="742950"/>
          </a:xfrm>
          <a:prstGeom prst="rect">
            <a:avLst/>
          </a:prstGeom>
          <a:noFill/>
          <a:ln>
            <a:noFill/>
          </a:ln>
        </p:spPr>
      </p:pic>
      <p:cxnSp>
        <p:nvCxnSpPr>
          <p:cNvPr id="112" name="Google Shape;112;p13"/>
          <p:cNvCxnSpPr/>
          <p:nvPr/>
        </p:nvCxnSpPr>
        <p:spPr>
          <a:xfrm>
            <a:off x="0" y="6128413"/>
            <a:ext cx="12192000" cy="0"/>
          </a:xfrm>
          <a:prstGeom prst="straightConnector1">
            <a:avLst/>
          </a:prstGeom>
          <a:noFill/>
          <a:ln w="12700" cap="flat" cmpd="sng">
            <a:solidFill>
              <a:srgbClr val="000001">
                <a:alpha val="20000"/>
              </a:srgbClr>
            </a:solidFill>
            <a:prstDash val="solid"/>
            <a:round/>
            <a:headEnd type="none" w="sm" len="sm"/>
            <a:tailEnd type="none" w="sm" len="sm"/>
          </a:ln>
        </p:spPr>
      </p:cxnSp>
    </p:spTree>
    <p:extLst>
      <p:ext uri="{BB962C8B-B14F-4D97-AF65-F5344CB8AC3E}">
        <p14:creationId xmlns:p14="http://schemas.microsoft.com/office/powerpoint/2010/main" val="13402527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43C6861-F21E-4174-8002-6E13A17F1698}"/>
              </a:ext>
            </a:extLst>
          </p:cNvPr>
          <p:cNvPicPr>
            <a:picLocks noChangeAspect="1"/>
          </p:cNvPicPr>
          <p:nvPr/>
        </p:nvPicPr>
        <p:blipFill>
          <a:blip r:embed="rId2"/>
          <a:stretch>
            <a:fillRect/>
          </a:stretch>
        </p:blipFill>
        <p:spPr>
          <a:xfrm>
            <a:off x="914400" y="410217"/>
            <a:ext cx="10086975" cy="6037566"/>
          </a:xfrm>
          <a:prstGeom prst="rect">
            <a:avLst/>
          </a:prstGeom>
        </p:spPr>
      </p:pic>
    </p:spTree>
    <p:extLst>
      <p:ext uri="{BB962C8B-B14F-4D97-AF65-F5344CB8AC3E}">
        <p14:creationId xmlns:p14="http://schemas.microsoft.com/office/powerpoint/2010/main" val="23390012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5"/>
          <p:cNvSpPr txBox="1">
            <a:spLocks noGrp="1"/>
          </p:cNvSpPr>
          <p:nvPr>
            <p:ph type="title"/>
          </p:nvPr>
        </p:nvSpPr>
        <p:spPr>
          <a:xfrm>
            <a:off x="1220669" y="887646"/>
            <a:ext cx="9603275" cy="68253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4000"/>
              <a:buFont typeface="Calibri"/>
              <a:buNone/>
            </a:pPr>
            <a:r>
              <a:rPr lang="en-US" sz="4000" b="1">
                <a:latin typeface="Calibri"/>
                <a:ea typeface="Calibri"/>
                <a:cs typeface="Calibri"/>
                <a:sym typeface="Calibri"/>
              </a:rPr>
              <a:t>RISK MANAGEMENT:</a:t>
            </a:r>
            <a:endParaRPr/>
          </a:p>
        </p:txBody>
      </p:sp>
      <p:sp>
        <p:nvSpPr>
          <p:cNvPr id="123" name="Google Shape;123;p15"/>
          <p:cNvSpPr txBox="1">
            <a:spLocks noGrp="1"/>
          </p:cNvSpPr>
          <p:nvPr>
            <p:ph type="body" idx="1"/>
          </p:nvPr>
        </p:nvSpPr>
        <p:spPr>
          <a:xfrm>
            <a:off x="1220670" y="1969550"/>
            <a:ext cx="9603275" cy="3450613"/>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SzPts val="2800"/>
              <a:buNone/>
            </a:pPr>
            <a:r>
              <a:rPr lang="en-US" sz="2300">
                <a:solidFill>
                  <a:srgbClr val="202124"/>
                </a:solidFill>
                <a:latin typeface="Arial"/>
                <a:ea typeface="Arial"/>
                <a:cs typeface="Arial"/>
                <a:sym typeface="Arial"/>
              </a:rPr>
              <a:t>Risk management is the process of identifying, assessing and controlling threats to an organization's capital and earnings. These threats, or risks, could stem from a wide variety of sources, including financial uncertainty, legal liabilities, strategic management errors, accidents and natural disasters.</a:t>
            </a:r>
            <a:endParaRPr sz="3900"/>
          </a:p>
        </p:txBody>
      </p:sp>
    </p:spTree>
    <p:extLst>
      <p:ext uri="{BB962C8B-B14F-4D97-AF65-F5344CB8AC3E}">
        <p14:creationId xmlns:p14="http://schemas.microsoft.com/office/powerpoint/2010/main" val="26776578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6"/>
          <p:cNvSpPr txBox="1">
            <a:spLocks noGrp="1"/>
          </p:cNvSpPr>
          <p:nvPr>
            <p:ph type="title"/>
          </p:nvPr>
        </p:nvSpPr>
        <p:spPr>
          <a:xfrm>
            <a:off x="1451579" y="966497"/>
            <a:ext cx="9603275" cy="104923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2A3848"/>
              </a:buClr>
              <a:buSzPts val="3200"/>
              <a:buFont typeface="Arial"/>
              <a:buNone/>
            </a:pPr>
            <a:r>
              <a:rPr lang="en-US" b="1" i="0">
                <a:solidFill>
                  <a:srgbClr val="2A3848"/>
                </a:solidFill>
                <a:latin typeface="Arial"/>
                <a:ea typeface="Arial"/>
                <a:cs typeface="Arial"/>
                <a:sym typeface="Arial"/>
              </a:rPr>
              <a:t>RISK MANAGEMENT INCLUDES THE FOLLOWING TASKS:</a:t>
            </a:r>
            <a:endParaRPr b="1"/>
          </a:p>
        </p:txBody>
      </p:sp>
      <p:sp>
        <p:nvSpPr>
          <p:cNvPr id="129" name="Google Shape;129;p16"/>
          <p:cNvSpPr txBox="1">
            <a:spLocks noGrp="1"/>
          </p:cNvSpPr>
          <p:nvPr>
            <p:ph type="body" idx="1"/>
          </p:nvPr>
        </p:nvSpPr>
        <p:spPr>
          <a:xfrm>
            <a:off x="1451579" y="2015732"/>
            <a:ext cx="9603275" cy="3450613"/>
          </a:xfrm>
          <a:prstGeom prst="rect">
            <a:avLst/>
          </a:prstGeom>
          <a:noFill/>
          <a:ln>
            <a:noFill/>
          </a:ln>
        </p:spPr>
        <p:txBody>
          <a:bodyPr spcFirstLastPara="1" wrap="square" lIns="91425" tIns="45700" rIns="91425" bIns="45700" anchor="t" anchorCtr="0">
            <a:normAutofit/>
          </a:bodyPr>
          <a:lstStyle/>
          <a:p>
            <a:pPr marL="228600" lvl="0" indent="-228600" algn="l" rtl="0">
              <a:lnSpc>
                <a:spcPct val="120000"/>
              </a:lnSpc>
              <a:spcBef>
                <a:spcPts val="0"/>
              </a:spcBef>
              <a:spcAft>
                <a:spcPts val="0"/>
              </a:spcAft>
              <a:buSzPts val="2400"/>
              <a:buFont typeface="Arial"/>
              <a:buChar char="•"/>
            </a:pPr>
            <a:r>
              <a:rPr lang="en-US" sz="2400">
                <a:solidFill>
                  <a:srgbClr val="2A3848"/>
                </a:solidFill>
                <a:latin typeface="Arial"/>
                <a:ea typeface="Arial"/>
                <a:cs typeface="Arial"/>
                <a:sym typeface="Arial"/>
              </a:rPr>
              <a:t>Identify risks and their triggers.</a:t>
            </a:r>
            <a:endParaRPr/>
          </a:p>
          <a:p>
            <a:pPr marL="228600" lvl="0" indent="-228600" algn="l" rtl="0">
              <a:lnSpc>
                <a:spcPct val="120000"/>
              </a:lnSpc>
              <a:spcBef>
                <a:spcPts val="1000"/>
              </a:spcBef>
              <a:spcAft>
                <a:spcPts val="0"/>
              </a:spcAft>
              <a:buSzPts val="2400"/>
              <a:buFont typeface="Arial"/>
              <a:buChar char="•"/>
            </a:pPr>
            <a:r>
              <a:rPr lang="en-US" sz="2400">
                <a:solidFill>
                  <a:srgbClr val="2A3848"/>
                </a:solidFill>
                <a:latin typeface="Arial"/>
                <a:ea typeface="Arial"/>
                <a:cs typeface="Arial"/>
                <a:sym typeface="Arial"/>
              </a:rPr>
              <a:t>Classify and prioritize all risks.</a:t>
            </a:r>
            <a:endParaRPr/>
          </a:p>
          <a:p>
            <a:pPr marL="228600" lvl="0" indent="-228600" algn="l" rtl="0">
              <a:lnSpc>
                <a:spcPct val="120000"/>
              </a:lnSpc>
              <a:spcBef>
                <a:spcPts val="1000"/>
              </a:spcBef>
              <a:spcAft>
                <a:spcPts val="0"/>
              </a:spcAft>
              <a:buSzPts val="2400"/>
              <a:buFont typeface="Arial"/>
              <a:buChar char="•"/>
            </a:pPr>
            <a:r>
              <a:rPr lang="en-US" sz="2400">
                <a:solidFill>
                  <a:srgbClr val="2A3848"/>
                </a:solidFill>
                <a:latin typeface="Arial"/>
                <a:ea typeface="Arial"/>
                <a:cs typeface="Arial"/>
                <a:sym typeface="Arial"/>
              </a:rPr>
              <a:t>Craft a plan that links each risk to a mitigation.</a:t>
            </a:r>
            <a:endParaRPr/>
          </a:p>
          <a:p>
            <a:pPr marL="228600" lvl="0" indent="-228600" algn="l" rtl="0">
              <a:lnSpc>
                <a:spcPct val="120000"/>
              </a:lnSpc>
              <a:spcBef>
                <a:spcPts val="1000"/>
              </a:spcBef>
              <a:spcAft>
                <a:spcPts val="0"/>
              </a:spcAft>
              <a:buSzPts val="2400"/>
              <a:buFont typeface="Arial"/>
              <a:buChar char="•"/>
            </a:pPr>
            <a:r>
              <a:rPr lang="en-US" sz="2400">
                <a:solidFill>
                  <a:srgbClr val="2A3848"/>
                </a:solidFill>
                <a:latin typeface="Arial"/>
                <a:ea typeface="Arial"/>
                <a:cs typeface="Arial"/>
                <a:sym typeface="Arial"/>
              </a:rPr>
              <a:t>Monitor for risk triggers during the project.</a:t>
            </a:r>
            <a:endParaRPr/>
          </a:p>
          <a:p>
            <a:pPr marL="228600" lvl="0" indent="-228600" algn="l" rtl="0">
              <a:lnSpc>
                <a:spcPct val="120000"/>
              </a:lnSpc>
              <a:spcBef>
                <a:spcPts val="1000"/>
              </a:spcBef>
              <a:spcAft>
                <a:spcPts val="0"/>
              </a:spcAft>
              <a:buSzPts val="2400"/>
              <a:buFont typeface="Arial"/>
              <a:buChar char="•"/>
            </a:pPr>
            <a:r>
              <a:rPr lang="en-US" sz="2400">
                <a:solidFill>
                  <a:srgbClr val="2A3848"/>
                </a:solidFill>
                <a:latin typeface="Arial"/>
                <a:ea typeface="Arial"/>
                <a:cs typeface="Arial"/>
                <a:sym typeface="Arial"/>
              </a:rPr>
              <a:t>Implement the mitigating action if any risk materializes.</a:t>
            </a:r>
            <a:endParaRPr/>
          </a:p>
          <a:p>
            <a:pPr marL="228600" lvl="0" indent="-228600" algn="l" rtl="0">
              <a:lnSpc>
                <a:spcPct val="120000"/>
              </a:lnSpc>
              <a:spcBef>
                <a:spcPts val="1000"/>
              </a:spcBef>
              <a:spcAft>
                <a:spcPts val="0"/>
              </a:spcAft>
              <a:buSzPts val="2400"/>
              <a:buFont typeface="Arial"/>
              <a:buChar char="•"/>
            </a:pPr>
            <a:r>
              <a:rPr lang="en-US" sz="2400">
                <a:solidFill>
                  <a:srgbClr val="2A3848"/>
                </a:solidFill>
                <a:latin typeface="Arial"/>
                <a:ea typeface="Arial"/>
                <a:cs typeface="Arial"/>
                <a:sym typeface="Arial"/>
              </a:rPr>
              <a:t>Communicate risk status throughout project.</a:t>
            </a:r>
            <a:endParaRPr/>
          </a:p>
        </p:txBody>
      </p:sp>
    </p:spTree>
    <p:extLst>
      <p:ext uri="{BB962C8B-B14F-4D97-AF65-F5344CB8AC3E}">
        <p14:creationId xmlns:p14="http://schemas.microsoft.com/office/powerpoint/2010/main" val="608110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F36EA-D6F0-4570-BFCE-F9F02CE60AF6}"/>
              </a:ext>
            </a:extLst>
          </p:cNvPr>
          <p:cNvSpPr>
            <a:spLocks noGrp="1"/>
          </p:cNvSpPr>
          <p:nvPr>
            <p:ph type="title"/>
          </p:nvPr>
        </p:nvSpPr>
        <p:spPr/>
        <p:txBody>
          <a:bodyPr/>
          <a:lstStyle/>
          <a:p>
            <a:r>
              <a:rPr lang="en-US" dirty="0"/>
              <a:t>DETAILS TO BE FILLED</a:t>
            </a:r>
            <a:br>
              <a:rPr lang="en-US" dirty="0"/>
            </a:br>
            <a:endParaRPr lang="en-IN" dirty="0"/>
          </a:p>
        </p:txBody>
      </p:sp>
      <p:sp>
        <p:nvSpPr>
          <p:cNvPr id="3" name="Content Placeholder 2">
            <a:extLst>
              <a:ext uri="{FF2B5EF4-FFF2-40B4-BE49-F238E27FC236}">
                <a16:creationId xmlns:a16="http://schemas.microsoft.com/office/drawing/2014/main" id="{0065DF8E-4BFE-484E-BE27-FD28612203F5}"/>
              </a:ext>
            </a:extLst>
          </p:cNvPr>
          <p:cNvSpPr>
            <a:spLocks noGrp="1"/>
          </p:cNvSpPr>
          <p:nvPr>
            <p:ph idx="1"/>
          </p:nvPr>
        </p:nvSpPr>
        <p:spPr>
          <a:xfrm>
            <a:off x="1451579" y="2015732"/>
            <a:ext cx="9603275" cy="3657099"/>
          </a:xfrm>
        </p:spPr>
        <p:txBody>
          <a:bodyPr>
            <a:normAutofit fontScale="85000" lnSpcReduction="20000"/>
          </a:bodyPr>
          <a:lstStyle/>
          <a:p>
            <a:pPr marL="514350" indent="-514350">
              <a:buFont typeface="+mj-lt"/>
              <a:buAutoNum type="arabicPeriod"/>
            </a:pPr>
            <a:endParaRPr lang="en-US" dirty="0"/>
          </a:p>
          <a:p>
            <a:pPr marL="514350" indent="-514350">
              <a:buFont typeface="+mj-lt"/>
              <a:buAutoNum type="arabicPeriod"/>
            </a:pPr>
            <a:r>
              <a:rPr lang="en-US" dirty="0"/>
              <a:t>PATIENT NAME: </a:t>
            </a:r>
          </a:p>
          <a:p>
            <a:pPr marL="514350" indent="-514350">
              <a:buFont typeface="+mj-lt"/>
              <a:buAutoNum type="arabicPeriod"/>
            </a:pPr>
            <a:r>
              <a:rPr lang="en-US" dirty="0"/>
              <a:t>SEX:  M/F </a:t>
            </a:r>
          </a:p>
          <a:p>
            <a:pPr marL="514350" indent="-514350">
              <a:buFont typeface="+mj-lt"/>
              <a:buAutoNum type="arabicPeriod"/>
            </a:pPr>
            <a:r>
              <a:rPr lang="en-US" dirty="0"/>
              <a:t>AGE:</a:t>
            </a:r>
          </a:p>
          <a:p>
            <a:pPr marL="514350" indent="-514350">
              <a:buFont typeface="+mj-lt"/>
              <a:buAutoNum type="arabicPeriod"/>
            </a:pPr>
            <a:r>
              <a:rPr lang="en-US" dirty="0"/>
              <a:t>MOBILE NUMBER: </a:t>
            </a:r>
          </a:p>
          <a:p>
            <a:pPr marL="514350" indent="-514350">
              <a:buFont typeface="+mj-lt"/>
              <a:buAutoNum type="arabicPeriod"/>
            </a:pPr>
            <a:r>
              <a:rPr lang="en-US" dirty="0"/>
              <a:t>EMAIL ID:</a:t>
            </a:r>
          </a:p>
          <a:p>
            <a:pPr marL="514350" indent="-514350">
              <a:buFont typeface="+mj-lt"/>
              <a:buAutoNum type="arabicPeriod"/>
            </a:pPr>
            <a:r>
              <a:rPr lang="en-US" dirty="0"/>
              <a:t>ADRESS:</a:t>
            </a:r>
          </a:p>
          <a:p>
            <a:pPr marL="514350" indent="-514350">
              <a:buFont typeface="+mj-lt"/>
              <a:buAutoNum type="arabicPeriod"/>
            </a:pPr>
            <a:r>
              <a:rPr lang="en-US" dirty="0"/>
              <a:t>COUNTRY:</a:t>
            </a:r>
          </a:p>
          <a:p>
            <a:pPr marL="514350" indent="-514350">
              <a:buFont typeface="+mj-lt"/>
              <a:buAutoNum type="arabicPeriod"/>
            </a:pPr>
            <a:r>
              <a:rPr lang="en-US" dirty="0"/>
              <a:t> STATE:</a:t>
            </a:r>
          </a:p>
          <a:p>
            <a:endParaRPr lang="en-IN" dirty="0"/>
          </a:p>
        </p:txBody>
      </p:sp>
    </p:spTree>
    <p:extLst>
      <p:ext uri="{BB962C8B-B14F-4D97-AF65-F5344CB8AC3E}">
        <p14:creationId xmlns:p14="http://schemas.microsoft.com/office/powerpoint/2010/main" val="5301756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7"/>
          <p:cNvSpPr txBox="1">
            <a:spLocks noGrp="1"/>
          </p:cNvSpPr>
          <p:nvPr>
            <p:ph type="title"/>
          </p:nvPr>
        </p:nvSpPr>
        <p:spPr>
          <a:xfrm>
            <a:off x="1451578" y="966497"/>
            <a:ext cx="9603275" cy="104923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3600"/>
              <a:buFont typeface="Times New Roman"/>
              <a:buNone/>
            </a:pPr>
            <a:r>
              <a:rPr lang="en-US" sz="3600" b="1">
                <a:latin typeface="Times New Roman"/>
                <a:ea typeface="Times New Roman"/>
                <a:cs typeface="Times New Roman"/>
                <a:sym typeface="Times New Roman"/>
              </a:rPr>
              <a:t>RISK IDENTIFICATION:</a:t>
            </a:r>
            <a:endParaRPr sz="5400"/>
          </a:p>
        </p:txBody>
      </p:sp>
      <p:sp>
        <p:nvSpPr>
          <p:cNvPr id="135" name="Google Shape;135;p17"/>
          <p:cNvSpPr txBox="1">
            <a:spLocks noGrp="1"/>
          </p:cNvSpPr>
          <p:nvPr>
            <p:ph type="body" idx="1"/>
          </p:nvPr>
        </p:nvSpPr>
        <p:spPr>
          <a:xfrm>
            <a:off x="1451579" y="2015732"/>
            <a:ext cx="9603275" cy="3450613"/>
          </a:xfrm>
          <a:prstGeom prst="rect">
            <a:avLst/>
          </a:prstGeom>
          <a:noFill/>
          <a:ln>
            <a:noFill/>
          </a:ln>
        </p:spPr>
        <p:txBody>
          <a:bodyPr spcFirstLastPara="1" wrap="square" lIns="91425" tIns="45700" rIns="91425" bIns="45700" anchor="t" anchorCtr="0">
            <a:normAutofit lnSpcReduction="10000"/>
          </a:bodyPr>
          <a:lstStyle/>
          <a:p>
            <a:pPr marL="342900" lvl="0" indent="-342900" algn="l" rtl="0">
              <a:lnSpc>
                <a:spcPct val="115000"/>
              </a:lnSpc>
              <a:spcBef>
                <a:spcPts val="0"/>
              </a:spcBef>
              <a:spcAft>
                <a:spcPts val="0"/>
              </a:spcAft>
              <a:buSzPts val="2400"/>
              <a:buFont typeface="Arial"/>
              <a:buChar char="●"/>
            </a:pPr>
            <a:r>
              <a:rPr lang="en-US" sz="2400">
                <a:latin typeface="Noto Sans Symbols"/>
                <a:ea typeface="Noto Sans Symbols"/>
                <a:cs typeface="Noto Sans Symbols"/>
                <a:sym typeface="Noto Sans Symbols"/>
              </a:rPr>
              <a:t>Structured Brainstorming with team and stakeholders </a:t>
            </a:r>
            <a:endParaRPr sz="2400">
              <a:latin typeface="Noto Sans Symbols"/>
              <a:ea typeface="Noto Sans Symbols"/>
              <a:cs typeface="Noto Sans Symbols"/>
              <a:sym typeface="Noto Sans Symbols"/>
            </a:endParaRPr>
          </a:p>
          <a:p>
            <a:pPr marL="342900" lvl="0" indent="-342900" algn="l" rtl="0">
              <a:lnSpc>
                <a:spcPct val="115000"/>
              </a:lnSpc>
              <a:spcBef>
                <a:spcPts val="2000"/>
              </a:spcBef>
              <a:spcAft>
                <a:spcPts val="0"/>
              </a:spcAft>
              <a:buSzPts val="2400"/>
              <a:buFont typeface="Arial"/>
              <a:buChar char="●"/>
            </a:pPr>
            <a:r>
              <a:rPr lang="en-US" sz="2400">
                <a:latin typeface="Noto Sans Symbols"/>
                <a:ea typeface="Noto Sans Symbols"/>
                <a:cs typeface="Noto Sans Symbols"/>
                <a:sym typeface="Noto Sans Symbols"/>
              </a:rPr>
              <a:t>Checklist is a list of actions/points to be considered [Information can be used from the similar previous projects] </a:t>
            </a:r>
            <a:endParaRPr sz="2400">
              <a:latin typeface="Noto Sans Symbols"/>
              <a:ea typeface="Noto Sans Symbols"/>
              <a:cs typeface="Noto Sans Symbols"/>
              <a:sym typeface="Noto Sans Symbols"/>
            </a:endParaRPr>
          </a:p>
          <a:p>
            <a:pPr marL="342900" lvl="0" indent="-342900" algn="l" rtl="0">
              <a:lnSpc>
                <a:spcPct val="115000"/>
              </a:lnSpc>
              <a:spcBef>
                <a:spcPts val="2000"/>
              </a:spcBef>
              <a:spcAft>
                <a:spcPts val="0"/>
              </a:spcAft>
              <a:buSzPts val="2400"/>
              <a:buFont typeface="Arial"/>
              <a:buChar char="●"/>
            </a:pPr>
            <a:r>
              <a:rPr lang="en-US" sz="2400">
                <a:latin typeface="Noto Sans Symbols"/>
                <a:ea typeface="Noto Sans Symbols"/>
                <a:cs typeface="Noto Sans Symbols"/>
                <a:sym typeface="Noto Sans Symbols"/>
              </a:rPr>
              <a:t>Risk can be identified from </a:t>
            </a:r>
            <a:endParaRPr/>
          </a:p>
          <a:p>
            <a:pPr marL="0" lvl="0" indent="0" algn="l" rtl="0">
              <a:lnSpc>
                <a:spcPct val="115000"/>
              </a:lnSpc>
              <a:spcBef>
                <a:spcPts val="2000"/>
              </a:spcBef>
              <a:spcAft>
                <a:spcPts val="0"/>
              </a:spcAft>
              <a:buSzPts val="1800"/>
              <a:buNone/>
            </a:pPr>
            <a:r>
              <a:rPr lang="en-US" sz="1800">
                <a:latin typeface="Noto Sans Symbols"/>
                <a:ea typeface="Noto Sans Symbols"/>
                <a:cs typeface="Noto Sans Symbols"/>
                <a:sym typeface="Noto Sans Symbols"/>
              </a:rPr>
              <a:t>            </a:t>
            </a:r>
            <a:r>
              <a:rPr lang="en-US" sz="1900">
                <a:latin typeface="Noto Sans Symbols"/>
                <a:ea typeface="Noto Sans Symbols"/>
                <a:cs typeface="Noto Sans Symbols"/>
                <a:sym typeface="Noto Sans Symbols"/>
              </a:rPr>
              <a:t> a) </a:t>
            </a:r>
            <a:r>
              <a:rPr lang="en-US" sz="2100">
                <a:latin typeface="Noto Sans Symbols"/>
                <a:ea typeface="Noto Sans Symbols"/>
                <a:cs typeface="Noto Sans Symbols"/>
                <a:sym typeface="Noto Sans Symbols"/>
              </a:rPr>
              <a:t>Assumption – Constraint analysis.</a:t>
            </a:r>
            <a:endParaRPr sz="2500">
              <a:latin typeface="Courier New"/>
              <a:ea typeface="Courier New"/>
              <a:cs typeface="Courier New"/>
              <a:sym typeface="Courier New"/>
            </a:endParaRPr>
          </a:p>
          <a:p>
            <a:pPr marL="0" lvl="0" indent="0" algn="l" rtl="0">
              <a:lnSpc>
                <a:spcPct val="120000"/>
              </a:lnSpc>
              <a:spcBef>
                <a:spcPts val="2000"/>
              </a:spcBef>
              <a:spcAft>
                <a:spcPts val="0"/>
              </a:spcAft>
              <a:buSzPts val="2000"/>
              <a:buNone/>
            </a:pPr>
            <a:r>
              <a:rPr lang="en-US" sz="2100"/>
              <a:t>          b) Swot Analysis (Strength/Weakness/Opportunity/Threat).</a:t>
            </a:r>
            <a:endParaRPr sz="2100"/>
          </a:p>
        </p:txBody>
      </p:sp>
    </p:spTree>
    <p:extLst>
      <p:ext uri="{BB962C8B-B14F-4D97-AF65-F5344CB8AC3E}">
        <p14:creationId xmlns:p14="http://schemas.microsoft.com/office/powerpoint/2010/main" val="30734083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8"/>
          <p:cNvSpPr txBox="1">
            <a:spLocks noGrp="1"/>
          </p:cNvSpPr>
          <p:nvPr>
            <p:ph type="title"/>
          </p:nvPr>
        </p:nvSpPr>
        <p:spPr>
          <a:xfrm>
            <a:off x="1451579" y="966497"/>
            <a:ext cx="9603275" cy="104923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3200"/>
              <a:buFont typeface="Arial Black"/>
              <a:buNone/>
            </a:pPr>
            <a:r>
              <a:rPr lang="en-US">
                <a:latin typeface="Arial Black"/>
                <a:ea typeface="Arial Black"/>
                <a:cs typeface="Arial Black"/>
                <a:sym typeface="Arial Black"/>
              </a:rPr>
              <a:t>FIVE TYPES OF RISKS:</a:t>
            </a:r>
            <a:endParaRPr>
              <a:latin typeface="Arial Black"/>
              <a:ea typeface="Arial Black"/>
              <a:cs typeface="Arial Black"/>
              <a:sym typeface="Arial Black"/>
            </a:endParaRPr>
          </a:p>
        </p:txBody>
      </p:sp>
      <p:sp>
        <p:nvSpPr>
          <p:cNvPr id="141" name="Google Shape;141;p18"/>
          <p:cNvSpPr txBox="1">
            <a:spLocks noGrp="1"/>
          </p:cNvSpPr>
          <p:nvPr>
            <p:ph type="body" idx="1"/>
          </p:nvPr>
        </p:nvSpPr>
        <p:spPr>
          <a:xfrm>
            <a:off x="1451579" y="2015732"/>
            <a:ext cx="9603275" cy="3450613"/>
          </a:xfrm>
          <a:prstGeom prst="rect">
            <a:avLst/>
          </a:prstGeom>
          <a:noFill/>
          <a:ln>
            <a:noFill/>
          </a:ln>
        </p:spPr>
        <p:txBody>
          <a:bodyPr spcFirstLastPara="1" wrap="square" lIns="91425" tIns="45700" rIns="91425" bIns="45700" anchor="t" anchorCtr="0">
            <a:normAutofit/>
          </a:bodyPr>
          <a:lstStyle/>
          <a:p>
            <a:pPr marL="457200" lvl="0" indent="-457200" algn="l" rtl="0">
              <a:lnSpc>
                <a:spcPct val="120000"/>
              </a:lnSpc>
              <a:spcBef>
                <a:spcPts val="0"/>
              </a:spcBef>
              <a:spcAft>
                <a:spcPts val="0"/>
              </a:spcAft>
              <a:buSzPts val="2800"/>
              <a:buAutoNum type="arabicParenR"/>
            </a:pPr>
            <a:r>
              <a:rPr lang="en-US" sz="2800"/>
              <a:t>SCHEDULE RISK </a:t>
            </a:r>
            <a:endParaRPr/>
          </a:p>
          <a:p>
            <a:pPr marL="457200" lvl="0" indent="-457200" algn="l" rtl="0">
              <a:lnSpc>
                <a:spcPct val="120000"/>
              </a:lnSpc>
              <a:spcBef>
                <a:spcPts val="1000"/>
              </a:spcBef>
              <a:spcAft>
                <a:spcPts val="0"/>
              </a:spcAft>
              <a:buSzPts val="2800"/>
              <a:buAutoNum type="arabicParenR"/>
            </a:pPr>
            <a:r>
              <a:rPr lang="en-US" sz="2800"/>
              <a:t>BUDGET RISK</a:t>
            </a:r>
            <a:endParaRPr/>
          </a:p>
          <a:p>
            <a:pPr marL="457200" lvl="0" indent="-457200" algn="l" rtl="0">
              <a:lnSpc>
                <a:spcPct val="120000"/>
              </a:lnSpc>
              <a:spcBef>
                <a:spcPts val="1000"/>
              </a:spcBef>
              <a:spcAft>
                <a:spcPts val="0"/>
              </a:spcAft>
              <a:buSzPts val="2800"/>
              <a:buAutoNum type="arabicParenR"/>
            </a:pPr>
            <a:r>
              <a:rPr lang="en-US" sz="2800"/>
              <a:t>OPERATIONAL RISK</a:t>
            </a:r>
            <a:endParaRPr/>
          </a:p>
          <a:p>
            <a:pPr marL="457200" lvl="0" indent="-457200" algn="l" rtl="0">
              <a:lnSpc>
                <a:spcPct val="120000"/>
              </a:lnSpc>
              <a:spcBef>
                <a:spcPts val="1000"/>
              </a:spcBef>
              <a:spcAft>
                <a:spcPts val="0"/>
              </a:spcAft>
              <a:buSzPts val="2800"/>
              <a:buAutoNum type="arabicParenR"/>
            </a:pPr>
            <a:r>
              <a:rPr lang="en-US" sz="2800"/>
              <a:t>TECHNICAL RISK</a:t>
            </a:r>
            <a:endParaRPr/>
          </a:p>
          <a:p>
            <a:pPr marL="457200" lvl="0" indent="-457200" algn="l" rtl="0">
              <a:lnSpc>
                <a:spcPct val="120000"/>
              </a:lnSpc>
              <a:spcBef>
                <a:spcPts val="1000"/>
              </a:spcBef>
              <a:spcAft>
                <a:spcPts val="0"/>
              </a:spcAft>
              <a:buSzPts val="2800"/>
              <a:buAutoNum type="arabicParenR"/>
            </a:pPr>
            <a:r>
              <a:rPr lang="en-US" sz="2800"/>
              <a:t>PROGRAMMATIC RISK</a:t>
            </a:r>
            <a:endParaRPr sz="2800"/>
          </a:p>
        </p:txBody>
      </p:sp>
    </p:spTree>
    <p:extLst>
      <p:ext uri="{BB962C8B-B14F-4D97-AF65-F5344CB8AC3E}">
        <p14:creationId xmlns:p14="http://schemas.microsoft.com/office/powerpoint/2010/main" val="39914287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9"/>
          <p:cNvSpPr txBox="1">
            <a:spLocks noGrp="1"/>
          </p:cNvSpPr>
          <p:nvPr>
            <p:ph type="title"/>
          </p:nvPr>
        </p:nvSpPr>
        <p:spPr>
          <a:xfrm>
            <a:off x="1451579" y="966497"/>
            <a:ext cx="9603275" cy="104923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3600"/>
              <a:buFont typeface="Gill Sans"/>
              <a:buNone/>
            </a:pPr>
            <a:r>
              <a:rPr lang="en-US" sz="3600" b="1"/>
              <a:t>MANAGING RISK:</a:t>
            </a:r>
            <a:endParaRPr sz="3600" b="1"/>
          </a:p>
        </p:txBody>
      </p:sp>
      <p:sp>
        <p:nvSpPr>
          <p:cNvPr id="147" name="Google Shape;147;p19"/>
          <p:cNvSpPr txBox="1">
            <a:spLocks noGrp="1"/>
          </p:cNvSpPr>
          <p:nvPr>
            <p:ph type="body" idx="1"/>
          </p:nvPr>
        </p:nvSpPr>
        <p:spPr>
          <a:xfrm>
            <a:off x="1451579" y="2015732"/>
            <a:ext cx="9603275" cy="3450613"/>
          </a:xfrm>
          <a:prstGeom prst="rect">
            <a:avLst/>
          </a:prstGeom>
          <a:noFill/>
          <a:ln>
            <a:noFill/>
          </a:ln>
        </p:spPr>
        <p:txBody>
          <a:bodyPr spcFirstLastPara="1" wrap="square" lIns="91425" tIns="45700" rIns="91425" bIns="45700" anchor="t" anchorCtr="0">
            <a:normAutofit fontScale="62500" lnSpcReduction="20000"/>
          </a:bodyPr>
          <a:lstStyle/>
          <a:p>
            <a:pPr marL="0" lvl="0" indent="0" algn="l" rtl="0">
              <a:lnSpc>
                <a:spcPct val="120000"/>
              </a:lnSpc>
              <a:spcBef>
                <a:spcPts val="0"/>
              </a:spcBef>
              <a:spcAft>
                <a:spcPts val="0"/>
              </a:spcAft>
              <a:buSzPct val="65882"/>
              <a:buNone/>
            </a:pPr>
            <a:r>
              <a:rPr lang="en-US" sz="4250">
                <a:latin typeface="Arial"/>
                <a:ea typeface="Arial"/>
                <a:cs typeface="Arial"/>
                <a:sym typeface="Arial"/>
              </a:rPr>
              <a:t>1.</a:t>
            </a:r>
            <a:r>
              <a:rPr lang="en-US" sz="4250" i="0">
                <a:latin typeface="Arial"/>
                <a:ea typeface="Arial"/>
                <a:cs typeface="Arial"/>
                <a:sym typeface="Arial"/>
              </a:rPr>
              <a:t> Planning for Risks</a:t>
            </a:r>
            <a:endParaRPr sz="4250"/>
          </a:p>
          <a:p>
            <a:pPr marL="0" lvl="0" indent="0" algn="l" rtl="0">
              <a:lnSpc>
                <a:spcPct val="120000"/>
              </a:lnSpc>
              <a:spcBef>
                <a:spcPts val="1000"/>
              </a:spcBef>
              <a:spcAft>
                <a:spcPts val="0"/>
              </a:spcAft>
              <a:buSzPct val="65882"/>
              <a:buNone/>
            </a:pPr>
            <a:r>
              <a:rPr lang="en-US" sz="4250" i="0">
                <a:latin typeface="Arial"/>
                <a:ea typeface="Arial"/>
                <a:cs typeface="Arial"/>
                <a:sym typeface="Arial"/>
              </a:rPr>
              <a:t>2. Risk Identification</a:t>
            </a:r>
            <a:endParaRPr sz="4250"/>
          </a:p>
          <a:p>
            <a:pPr marL="0" lvl="0" indent="0" algn="l" rtl="0">
              <a:lnSpc>
                <a:spcPct val="120000"/>
              </a:lnSpc>
              <a:spcBef>
                <a:spcPts val="1000"/>
              </a:spcBef>
              <a:spcAft>
                <a:spcPts val="0"/>
              </a:spcAft>
              <a:buSzPct val="65882"/>
              <a:buNone/>
            </a:pPr>
            <a:r>
              <a:rPr lang="en-US" sz="4250" i="0">
                <a:latin typeface="Arial"/>
                <a:ea typeface="Arial"/>
                <a:cs typeface="Arial"/>
                <a:sym typeface="Arial"/>
              </a:rPr>
              <a:t>3. Risk Analysis</a:t>
            </a:r>
            <a:endParaRPr sz="4250"/>
          </a:p>
          <a:p>
            <a:pPr marL="0" lvl="0" indent="0" algn="l" rtl="0">
              <a:lnSpc>
                <a:spcPct val="120000"/>
              </a:lnSpc>
              <a:spcBef>
                <a:spcPts val="1000"/>
              </a:spcBef>
              <a:spcAft>
                <a:spcPts val="0"/>
              </a:spcAft>
              <a:buSzPct val="65882"/>
              <a:buNone/>
            </a:pPr>
            <a:r>
              <a:rPr lang="en-US" sz="4250" i="0">
                <a:latin typeface="Arial"/>
                <a:ea typeface="Arial"/>
                <a:cs typeface="Arial"/>
                <a:sym typeface="Arial"/>
              </a:rPr>
              <a:t>4. Responding to Risks</a:t>
            </a:r>
            <a:endParaRPr sz="4250"/>
          </a:p>
          <a:p>
            <a:pPr marL="0" lvl="0" indent="0" algn="l" rtl="0">
              <a:lnSpc>
                <a:spcPct val="120000"/>
              </a:lnSpc>
              <a:spcBef>
                <a:spcPts val="1000"/>
              </a:spcBef>
              <a:spcAft>
                <a:spcPts val="0"/>
              </a:spcAft>
              <a:buSzPct val="65882"/>
              <a:buNone/>
            </a:pPr>
            <a:r>
              <a:rPr lang="en-US" sz="4250" i="0">
                <a:latin typeface="Arial"/>
                <a:ea typeface="Arial"/>
                <a:cs typeface="Arial"/>
                <a:sym typeface="Arial"/>
              </a:rPr>
              <a:t>5. Monitoring Risks</a:t>
            </a:r>
            <a:endParaRPr sz="4250"/>
          </a:p>
          <a:p>
            <a:pPr marL="0" lvl="0" indent="0" algn="l" rtl="0">
              <a:lnSpc>
                <a:spcPct val="120000"/>
              </a:lnSpc>
              <a:spcBef>
                <a:spcPts val="1000"/>
              </a:spcBef>
              <a:spcAft>
                <a:spcPts val="0"/>
              </a:spcAft>
              <a:buSzPct val="100000"/>
              <a:buNone/>
            </a:pPr>
            <a:endParaRPr b="1" i="0">
              <a:latin typeface="Arial"/>
              <a:ea typeface="Arial"/>
              <a:cs typeface="Arial"/>
              <a:sym typeface="Arial"/>
            </a:endParaRPr>
          </a:p>
          <a:p>
            <a:pPr marL="0" lvl="0" indent="0" algn="l" rtl="0">
              <a:lnSpc>
                <a:spcPct val="120000"/>
              </a:lnSpc>
              <a:spcBef>
                <a:spcPts val="1000"/>
              </a:spcBef>
              <a:spcAft>
                <a:spcPts val="0"/>
              </a:spcAft>
              <a:buSzPct val="100000"/>
              <a:buNone/>
            </a:pPr>
            <a:endParaRPr/>
          </a:p>
        </p:txBody>
      </p:sp>
    </p:spTree>
    <p:extLst>
      <p:ext uri="{BB962C8B-B14F-4D97-AF65-F5344CB8AC3E}">
        <p14:creationId xmlns:p14="http://schemas.microsoft.com/office/powerpoint/2010/main" val="135384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EA869E1-F851-4A52-92F5-77E592B76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083AD55-8296-44BD-8E14-DD2DDBC351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BF46B26-15FC-4C5A-94FA-AE9ED64B5C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ADF1045-FC61-45F9-B214-2286C9675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742C14A9-3617-46DD-9FC4-ED828A7D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19AB0109-1C89-41F0-9EDF-3DE017BE3F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A0244A2-6E5B-40A3-B030-5AB7532A93D2}"/>
              </a:ext>
            </a:extLst>
          </p:cNvPr>
          <p:cNvSpPr>
            <a:spLocks noGrp="1"/>
          </p:cNvSpPr>
          <p:nvPr>
            <p:ph type="ctrTitle"/>
          </p:nvPr>
        </p:nvSpPr>
        <p:spPr>
          <a:xfrm>
            <a:off x="1254853" y="182951"/>
            <a:ext cx="6125778" cy="1553698"/>
          </a:xfrm>
        </p:spPr>
        <p:txBody>
          <a:bodyPr vert="horz" lIns="91440" tIns="45720" rIns="91440" bIns="45720" rtlCol="0" anchor="t">
            <a:noAutofit/>
          </a:bodyPr>
          <a:lstStyle/>
          <a:p>
            <a:r>
              <a:rPr lang="en-US" sz="3600" dirty="0"/>
              <a:t>ONLINE</a:t>
            </a:r>
            <a:br>
              <a:rPr lang="en-US" sz="3600" dirty="0"/>
            </a:br>
            <a:r>
              <a:rPr lang="en-US" sz="3600" dirty="0"/>
              <a:t>DOCTOR </a:t>
            </a:r>
            <a:r>
              <a:rPr lang="en-US" sz="3600" dirty="0" err="1"/>
              <a:t>cONSULTANCY</a:t>
            </a:r>
            <a:r>
              <a:rPr lang="en-US" sz="3600" dirty="0"/>
              <a:t>(week-6)</a:t>
            </a:r>
            <a:br>
              <a:rPr lang="en-US" sz="4000" dirty="0"/>
            </a:br>
            <a:endParaRPr lang="en-US" sz="4000" dirty="0"/>
          </a:p>
        </p:txBody>
      </p:sp>
      <p:sp>
        <p:nvSpPr>
          <p:cNvPr id="22" name="Rectangle 21">
            <a:extLst>
              <a:ext uri="{FF2B5EF4-FFF2-40B4-BE49-F238E27FC236}">
                <a16:creationId xmlns:a16="http://schemas.microsoft.com/office/drawing/2014/main" id="{19E5CB6C-D5A1-44AB-BAD0-E76C67ED2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ubtitle 2">
            <a:extLst>
              <a:ext uri="{FF2B5EF4-FFF2-40B4-BE49-F238E27FC236}">
                <a16:creationId xmlns:a16="http://schemas.microsoft.com/office/drawing/2014/main" id="{C309F9F0-7CFC-4D24-9C0A-F200237FE15C}"/>
              </a:ext>
            </a:extLst>
          </p:cNvPr>
          <p:cNvSpPr>
            <a:spLocks noGrp="1"/>
          </p:cNvSpPr>
          <p:nvPr>
            <p:ph type="subTitle" idx="1"/>
          </p:nvPr>
        </p:nvSpPr>
        <p:spPr>
          <a:xfrm>
            <a:off x="1470878" y="2455671"/>
            <a:ext cx="6292246" cy="3450613"/>
          </a:xfrm>
        </p:spPr>
        <p:txBody>
          <a:bodyPr vert="horz" lIns="91440" tIns="45720" rIns="91440" bIns="45720" rtlCol="0" anchor="t">
            <a:normAutofit/>
          </a:bodyPr>
          <a:lstStyle/>
          <a:p>
            <a:pPr indent="-228600">
              <a:buFont typeface="Arial" panose="020B0604020202020204" pitchFamily="34" charset="0"/>
              <a:buChar char="•"/>
            </a:pPr>
            <a:r>
              <a:rPr lang="en-US" b="1" dirty="0"/>
              <a:t>RA1911027010104( K.SNEHAL KUMAR(leader))</a:t>
            </a:r>
          </a:p>
          <a:p>
            <a:pPr indent="-228600">
              <a:buFont typeface="Arial" panose="020B0604020202020204" pitchFamily="34" charset="0"/>
              <a:buChar char="•"/>
            </a:pPr>
            <a:r>
              <a:rPr lang="en-US" b="1" dirty="0"/>
              <a:t>RA1911027010108(A.UDAY KIRAN REDDY)</a:t>
            </a:r>
          </a:p>
          <a:p>
            <a:pPr indent="-228600">
              <a:buFont typeface="Arial" panose="020B0604020202020204" pitchFamily="34" charset="0"/>
              <a:buChar char="•"/>
            </a:pPr>
            <a:r>
              <a:rPr lang="en-US" b="1" dirty="0"/>
              <a:t>RA1911027010109(N.VEERA VENKATA GANESH)</a:t>
            </a:r>
          </a:p>
          <a:p>
            <a:pPr indent="-228600">
              <a:buFont typeface="Arial" panose="020B0604020202020204" pitchFamily="34" charset="0"/>
              <a:buChar char="•"/>
            </a:pPr>
            <a:endParaRPr lang="en-US" dirty="0"/>
          </a:p>
        </p:txBody>
      </p:sp>
      <p:pic>
        <p:nvPicPr>
          <p:cNvPr id="4" name="Picture 3" descr="Image result for doctor logo">
            <a:extLst>
              <a:ext uri="{FF2B5EF4-FFF2-40B4-BE49-F238E27FC236}">
                <a16:creationId xmlns:a16="http://schemas.microsoft.com/office/drawing/2014/main" id="{2D4920D5-C20B-4CDD-B309-6A946802A64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355965" y="481109"/>
            <a:ext cx="2320542" cy="249190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mage result for doctor logo">
            <a:extLst>
              <a:ext uri="{FF2B5EF4-FFF2-40B4-BE49-F238E27FC236}">
                <a16:creationId xmlns:a16="http://schemas.microsoft.com/office/drawing/2014/main" id="{CC3A92B8-D730-4E54-B649-246FF6CDB72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355963" y="3299817"/>
            <a:ext cx="2320543" cy="2330576"/>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3">
            <a:extLst>
              <a:ext uri="{FF2B5EF4-FFF2-40B4-BE49-F238E27FC236}">
                <a16:creationId xmlns:a16="http://schemas.microsoft.com/office/drawing/2014/main" id="{D5A16967-5C32-4A48-9F02-4F0228AC8DB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6" name="Straight Connector 25">
            <a:extLst>
              <a:ext uri="{FF2B5EF4-FFF2-40B4-BE49-F238E27FC236}">
                <a16:creationId xmlns:a16="http://schemas.microsoft.com/office/drawing/2014/main" id="{942D078B-EF20-4DB1-AA1B-87F212C56A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42968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0.jpg">
            <a:extLst>
              <a:ext uri="{FF2B5EF4-FFF2-40B4-BE49-F238E27FC236}">
                <a16:creationId xmlns:a16="http://schemas.microsoft.com/office/drawing/2014/main" id="{BC8DDB7B-F3DD-495A-9684-9D3615713ED0}"/>
              </a:ext>
            </a:extLst>
          </p:cNvPr>
          <p:cNvPicPr>
            <a:picLocks noGrp="1"/>
          </p:cNvPicPr>
          <p:nvPr>
            <p:ph idx="1"/>
          </p:nvPr>
        </p:nvPicPr>
        <p:blipFill>
          <a:blip r:embed="rId2"/>
          <a:srcRect/>
          <a:stretch>
            <a:fillRect/>
          </a:stretch>
        </p:blipFill>
        <p:spPr>
          <a:xfrm>
            <a:off x="628072" y="367145"/>
            <a:ext cx="10686474" cy="6123709"/>
          </a:xfrm>
          <a:prstGeom prst="rect">
            <a:avLst/>
          </a:prstGeom>
          <a:ln/>
        </p:spPr>
      </p:pic>
      <p:sp>
        <p:nvSpPr>
          <p:cNvPr id="5" name="TextBox 4">
            <a:extLst>
              <a:ext uri="{FF2B5EF4-FFF2-40B4-BE49-F238E27FC236}">
                <a16:creationId xmlns:a16="http://schemas.microsoft.com/office/drawing/2014/main" id="{258FD474-ED20-4F8D-BAAC-921407C5BC05}"/>
              </a:ext>
            </a:extLst>
          </p:cNvPr>
          <p:cNvSpPr txBox="1"/>
          <p:nvPr/>
        </p:nvSpPr>
        <p:spPr>
          <a:xfrm>
            <a:off x="1323975" y="676275"/>
            <a:ext cx="2476499" cy="400110"/>
          </a:xfrm>
          <a:prstGeom prst="rect">
            <a:avLst/>
          </a:prstGeom>
          <a:noFill/>
        </p:spPr>
        <p:txBody>
          <a:bodyPr wrap="square" rtlCol="0">
            <a:spAutoFit/>
          </a:bodyPr>
          <a:lstStyle/>
          <a:p>
            <a:r>
              <a:rPr lang="en-IN" sz="2000" b="1" dirty="0"/>
              <a:t>LOGICAL MODEL</a:t>
            </a:r>
          </a:p>
        </p:txBody>
      </p:sp>
    </p:spTree>
    <p:extLst>
      <p:ext uri="{BB962C8B-B14F-4D97-AF65-F5344CB8AC3E}">
        <p14:creationId xmlns:p14="http://schemas.microsoft.com/office/powerpoint/2010/main" val="30229887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90BD9-7DCC-4824-8EB9-D8441E594A78}"/>
              </a:ext>
            </a:extLst>
          </p:cNvPr>
          <p:cNvSpPr>
            <a:spLocks noGrp="1"/>
          </p:cNvSpPr>
          <p:nvPr>
            <p:ph type="title"/>
          </p:nvPr>
        </p:nvSpPr>
        <p:spPr>
          <a:xfrm>
            <a:off x="1451579" y="1314724"/>
            <a:ext cx="9603275" cy="701008"/>
          </a:xfrm>
        </p:spPr>
        <p:txBody>
          <a:bodyPr>
            <a:normAutofit/>
          </a:bodyPr>
          <a:lstStyle/>
          <a:p>
            <a:r>
              <a:rPr lang="en-US" sz="2800" b="1" dirty="0">
                <a:effectLst/>
                <a:latin typeface="Times New Roman" panose="02020603050405020304" pitchFamily="18" charset="0"/>
                <a:ea typeface="Times New Roman" panose="02020603050405020304" pitchFamily="18" charset="0"/>
              </a:rPr>
              <a:t>SYSTEM ARCHITECTURE:</a:t>
            </a:r>
            <a:endParaRPr lang="en-IN" sz="4400" dirty="0"/>
          </a:p>
        </p:txBody>
      </p:sp>
      <p:sp>
        <p:nvSpPr>
          <p:cNvPr id="3" name="Content Placeholder 2">
            <a:extLst>
              <a:ext uri="{FF2B5EF4-FFF2-40B4-BE49-F238E27FC236}">
                <a16:creationId xmlns:a16="http://schemas.microsoft.com/office/drawing/2014/main" id="{C89728E4-37D6-44B8-A015-D4EAE255ABB5}"/>
              </a:ext>
            </a:extLst>
          </p:cNvPr>
          <p:cNvSpPr>
            <a:spLocks noGrp="1"/>
          </p:cNvSpPr>
          <p:nvPr>
            <p:ph idx="1"/>
          </p:nvPr>
        </p:nvSpPr>
        <p:spPr/>
        <p:txBody>
          <a:bodyPr>
            <a:normAutofit/>
          </a:bodyPr>
          <a:lstStyle/>
          <a:p>
            <a:pPr marL="0" indent="0">
              <a:buNone/>
            </a:pPr>
            <a:r>
              <a:rPr lang="en-US" sz="2400" dirty="0">
                <a:solidFill>
                  <a:srgbClr val="000000"/>
                </a:solidFill>
                <a:effectLst/>
                <a:latin typeface="Times New Roman" panose="02020603050405020304" pitchFamily="18" charset="0"/>
                <a:ea typeface="Times New Roman" panose="02020603050405020304" pitchFamily="18" charset="0"/>
              </a:rPr>
              <a:t>This gives a high level view of the new system with the main components of the system and the service they provide and how they communicate. The system is implemented using a three-tier architecture that comprises our interface, process management and DBMS as illustrated below.</a:t>
            </a:r>
            <a:endParaRPr lang="en-IN" sz="2400" dirty="0">
              <a:effectLst/>
              <a:latin typeface="Arial" panose="020B0604020202020204" pitchFamily="34" charset="0"/>
              <a:ea typeface="Arial" panose="020B0604020202020204" pitchFamily="34" charset="0"/>
            </a:endParaRPr>
          </a:p>
          <a:p>
            <a:pPr marL="0" indent="0">
              <a:buNone/>
            </a:pPr>
            <a:endParaRPr lang="en-IN" sz="2800" dirty="0"/>
          </a:p>
        </p:txBody>
      </p:sp>
    </p:spTree>
    <p:extLst>
      <p:ext uri="{BB962C8B-B14F-4D97-AF65-F5344CB8AC3E}">
        <p14:creationId xmlns:p14="http://schemas.microsoft.com/office/powerpoint/2010/main" val="12904411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5.jpg">
            <a:extLst>
              <a:ext uri="{FF2B5EF4-FFF2-40B4-BE49-F238E27FC236}">
                <a16:creationId xmlns:a16="http://schemas.microsoft.com/office/drawing/2014/main" id="{4320EF8C-462F-4480-9449-E0E1F5D1A2B7}"/>
              </a:ext>
            </a:extLst>
          </p:cNvPr>
          <p:cNvPicPr/>
          <p:nvPr/>
        </p:nvPicPr>
        <p:blipFill>
          <a:blip r:embed="rId2"/>
          <a:srcRect/>
          <a:stretch>
            <a:fillRect/>
          </a:stretch>
        </p:blipFill>
        <p:spPr>
          <a:xfrm>
            <a:off x="406400" y="378692"/>
            <a:ext cx="11388436" cy="6190672"/>
          </a:xfrm>
          <a:prstGeom prst="rect">
            <a:avLst/>
          </a:prstGeom>
          <a:ln/>
        </p:spPr>
      </p:pic>
    </p:spTree>
    <p:extLst>
      <p:ext uri="{BB962C8B-B14F-4D97-AF65-F5344CB8AC3E}">
        <p14:creationId xmlns:p14="http://schemas.microsoft.com/office/powerpoint/2010/main" val="36852982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F8B8B-2558-4B49-89CC-7EBD64E6321A}"/>
              </a:ext>
            </a:extLst>
          </p:cNvPr>
          <p:cNvSpPr>
            <a:spLocks noGrp="1"/>
          </p:cNvSpPr>
          <p:nvPr>
            <p:ph type="title"/>
          </p:nvPr>
        </p:nvSpPr>
        <p:spPr>
          <a:xfrm>
            <a:off x="1451579" y="1098086"/>
            <a:ext cx="9603275" cy="587136"/>
          </a:xfrm>
        </p:spPr>
        <p:txBody>
          <a:bodyPr>
            <a:normAutofit/>
          </a:bodyPr>
          <a:lstStyle/>
          <a:p>
            <a:r>
              <a:rPr lang="en-US" b="1" dirty="0">
                <a:effectLst/>
                <a:latin typeface="Calibri" panose="020F0502020204030204" pitchFamily="34" charset="0"/>
                <a:ea typeface="Calibri" panose="020F0502020204030204" pitchFamily="34" charset="0"/>
              </a:rPr>
              <a:t>Use Case Diagram :</a:t>
            </a:r>
            <a:endParaRPr lang="en-IN" sz="4800" dirty="0"/>
          </a:p>
        </p:txBody>
      </p:sp>
      <p:sp>
        <p:nvSpPr>
          <p:cNvPr id="3" name="Content Placeholder 2">
            <a:extLst>
              <a:ext uri="{FF2B5EF4-FFF2-40B4-BE49-F238E27FC236}">
                <a16:creationId xmlns:a16="http://schemas.microsoft.com/office/drawing/2014/main" id="{13B310A0-C2E2-4843-9C3C-FA26BDBF5C4F}"/>
              </a:ext>
            </a:extLst>
          </p:cNvPr>
          <p:cNvSpPr>
            <a:spLocks noGrp="1"/>
          </p:cNvSpPr>
          <p:nvPr>
            <p:ph idx="1"/>
          </p:nvPr>
        </p:nvSpPr>
        <p:spPr>
          <a:xfrm>
            <a:off x="1451579" y="2124364"/>
            <a:ext cx="9603275" cy="3341982"/>
          </a:xfrm>
        </p:spPr>
        <p:txBody>
          <a:bodyPr>
            <a:noAutofit/>
          </a:bodyPr>
          <a:lstStyle/>
          <a:p>
            <a:pPr marL="0" indent="0">
              <a:buNone/>
            </a:pPr>
            <a:r>
              <a:rPr lang="en-IN" dirty="0"/>
              <a:t>The use case diagram is a graphic depiction of the interaction among the elements of doctor appointment system . It represents the methodology used in system analysis to identify Clarify and organise </a:t>
            </a:r>
            <a:r>
              <a:rPr lang="en-US" i="0" dirty="0">
                <a:solidFill>
                  <a:srgbClr val="202124"/>
                </a:solidFill>
                <a:effectLst/>
                <a:latin typeface="Roboto"/>
              </a:rPr>
              <a:t>system requirements of doctor </a:t>
            </a:r>
            <a:r>
              <a:rPr lang="en-US" i="0" dirty="0" err="1">
                <a:solidFill>
                  <a:srgbClr val="202124"/>
                </a:solidFill>
                <a:effectLst/>
                <a:latin typeface="Roboto"/>
              </a:rPr>
              <a:t>appoinment</a:t>
            </a:r>
            <a:r>
              <a:rPr lang="en-US" i="0" dirty="0">
                <a:solidFill>
                  <a:srgbClr val="202124"/>
                </a:solidFill>
                <a:effectLst/>
                <a:latin typeface="Roboto"/>
              </a:rPr>
              <a:t> system . The main actors of doctor appointment system in this use case diagram are : super admin , system user, doctor, patient , who perform the different types of use cases such as manage doctors , manage appointment , manage booking , manage fees ,manage </a:t>
            </a:r>
            <a:r>
              <a:rPr lang="en-US" i="0" dirty="0" err="1">
                <a:solidFill>
                  <a:srgbClr val="202124"/>
                </a:solidFill>
                <a:effectLst/>
                <a:latin typeface="Roboto"/>
              </a:rPr>
              <a:t>shedule</a:t>
            </a:r>
            <a:r>
              <a:rPr lang="en-US" i="0" dirty="0">
                <a:solidFill>
                  <a:srgbClr val="202124"/>
                </a:solidFill>
                <a:effectLst/>
                <a:latin typeface="Roboto"/>
              </a:rPr>
              <a:t> , manage clinic , manage user and full doctor appointment system operations. Major elements of the UML use case diagram of doctor appointment system .</a:t>
            </a:r>
            <a:endParaRPr lang="en-IN" dirty="0"/>
          </a:p>
        </p:txBody>
      </p:sp>
    </p:spTree>
    <p:extLst>
      <p:ext uri="{BB962C8B-B14F-4D97-AF65-F5344CB8AC3E}">
        <p14:creationId xmlns:p14="http://schemas.microsoft.com/office/powerpoint/2010/main" val="23244578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1AF19-FC75-4C30-95FE-1D72387DFB05}"/>
              </a:ext>
            </a:extLst>
          </p:cNvPr>
          <p:cNvSpPr>
            <a:spLocks noGrp="1"/>
          </p:cNvSpPr>
          <p:nvPr>
            <p:ph type="title"/>
          </p:nvPr>
        </p:nvSpPr>
        <p:spPr>
          <a:xfrm>
            <a:off x="1382842" y="200437"/>
            <a:ext cx="9603275" cy="1049235"/>
          </a:xfrm>
        </p:spPr>
        <p:txBody>
          <a:bodyPr>
            <a:normAutofit fontScale="90000"/>
          </a:bodyPr>
          <a:lstStyle/>
          <a:p>
            <a:pPr marL="152400"/>
            <a:r>
              <a:rPr lang="en-US" sz="3100" b="1" dirty="0">
                <a:effectLst/>
                <a:latin typeface="Times New Roman" panose="02020603050405020304" pitchFamily="18" charset="0"/>
                <a:ea typeface="Times New Roman" panose="02020603050405020304" pitchFamily="18" charset="0"/>
              </a:rPr>
              <a:t>Use case diagram for  Patient Appointment and Scheduling System</a:t>
            </a:r>
            <a:br>
              <a:rPr lang="en-IN" sz="3100" dirty="0">
                <a:effectLst/>
                <a:latin typeface="Arial" panose="020B0604020202020204" pitchFamily="34" charset="0"/>
                <a:ea typeface="Arial" panose="020B0604020202020204" pitchFamily="34" charset="0"/>
              </a:rPr>
            </a:br>
            <a:br>
              <a:rPr lang="en-US" sz="1800" b="1" dirty="0">
                <a:effectLst/>
                <a:latin typeface="Times New Roman" panose="02020603050405020304" pitchFamily="18" charset="0"/>
                <a:ea typeface="Times New Roman" panose="02020603050405020304" pitchFamily="18" charset="0"/>
              </a:rPr>
            </a:br>
            <a:endParaRPr lang="en-IN" dirty="0"/>
          </a:p>
        </p:txBody>
      </p:sp>
      <p:pic>
        <p:nvPicPr>
          <p:cNvPr id="4" name="image23.jpg">
            <a:extLst>
              <a:ext uri="{FF2B5EF4-FFF2-40B4-BE49-F238E27FC236}">
                <a16:creationId xmlns:a16="http://schemas.microsoft.com/office/drawing/2014/main" id="{77E1954E-EF8F-48A4-ABB3-7D8FAB46FE40}"/>
              </a:ext>
            </a:extLst>
          </p:cNvPr>
          <p:cNvPicPr>
            <a:picLocks noGrp="1"/>
          </p:cNvPicPr>
          <p:nvPr>
            <p:ph idx="1"/>
          </p:nvPr>
        </p:nvPicPr>
        <p:blipFill>
          <a:blip r:embed="rId2"/>
          <a:srcRect/>
          <a:stretch>
            <a:fillRect/>
          </a:stretch>
        </p:blipFill>
        <p:spPr>
          <a:xfrm>
            <a:off x="1285325" y="1114845"/>
            <a:ext cx="9798311" cy="5466930"/>
          </a:xfrm>
          <a:prstGeom prst="rect">
            <a:avLst/>
          </a:prstGeom>
          <a:ln/>
        </p:spPr>
      </p:pic>
    </p:spTree>
    <p:extLst>
      <p:ext uri="{BB962C8B-B14F-4D97-AF65-F5344CB8AC3E}">
        <p14:creationId xmlns:p14="http://schemas.microsoft.com/office/powerpoint/2010/main" val="38401667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CCA58-F330-4AD9-BEA5-4728E2244890}"/>
              </a:ext>
            </a:extLst>
          </p:cNvPr>
          <p:cNvSpPr>
            <a:spLocks noGrp="1"/>
          </p:cNvSpPr>
          <p:nvPr>
            <p:ph type="title"/>
          </p:nvPr>
        </p:nvSpPr>
        <p:spPr>
          <a:xfrm>
            <a:off x="1451578" y="1360905"/>
            <a:ext cx="9603275" cy="654827"/>
          </a:xfrm>
        </p:spPr>
        <p:txBody>
          <a:bodyPr>
            <a:normAutofit/>
          </a:bodyPr>
          <a:lstStyle/>
          <a:p>
            <a:r>
              <a:rPr lang="en-US" sz="2800" b="1" dirty="0">
                <a:effectLst/>
                <a:latin typeface="Calibri" panose="020F0502020204030204" pitchFamily="34" charset="0"/>
                <a:ea typeface="Calibri" panose="020F0502020204030204" pitchFamily="34" charset="0"/>
              </a:rPr>
              <a:t>ER Diagram :</a:t>
            </a:r>
            <a:endParaRPr lang="en-IN" sz="4400" dirty="0"/>
          </a:p>
        </p:txBody>
      </p:sp>
      <p:sp>
        <p:nvSpPr>
          <p:cNvPr id="6" name="Content Placeholder 5">
            <a:extLst>
              <a:ext uri="{FF2B5EF4-FFF2-40B4-BE49-F238E27FC236}">
                <a16:creationId xmlns:a16="http://schemas.microsoft.com/office/drawing/2014/main" id="{52D49AC9-CA7A-4844-88C4-28C6ECAC82CE}"/>
              </a:ext>
            </a:extLst>
          </p:cNvPr>
          <p:cNvSpPr>
            <a:spLocks noGrp="1"/>
          </p:cNvSpPr>
          <p:nvPr>
            <p:ph idx="1"/>
          </p:nvPr>
        </p:nvSpPr>
        <p:spPr/>
        <p:txBody>
          <a:bodyPr/>
          <a:lstStyle/>
          <a:p>
            <a:pPr marL="0" indent="0">
              <a:buNone/>
            </a:pPr>
            <a:r>
              <a:rPr lang="en-US" dirty="0"/>
              <a:t>The ER diagram represents the model of doctor appointment system entity the entity relationship diagram of doctor appointment system shows all visual instruments of database tables and relationship between appointment ,fees , doctors , clinic </a:t>
            </a:r>
            <a:r>
              <a:rPr lang="en-US" dirty="0" err="1"/>
              <a:t>etc</a:t>
            </a:r>
            <a:r>
              <a:rPr lang="en-US" dirty="0"/>
              <a:t> .. data and to define the relation between structure data group of doctor appointment </a:t>
            </a:r>
            <a:r>
              <a:rPr lang="en-US" dirty="0" err="1"/>
              <a:t>systrm</a:t>
            </a:r>
            <a:r>
              <a:rPr lang="en-US" dirty="0"/>
              <a:t> functionality the main entity of the doctor appointment system are doctors , appointment , booking , fees , schedule , and clinics.</a:t>
            </a:r>
            <a:endParaRPr lang="en-IN" dirty="0"/>
          </a:p>
        </p:txBody>
      </p:sp>
    </p:spTree>
    <p:extLst>
      <p:ext uri="{BB962C8B-B14F-4D97-AF65-F5344CB8AC3E}">
        <p14:creationId xmlns:p14="http://schemas.microsoft.com/office/powerpoint/2010/main" val="572082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562E2-102A-4263-97F0-1B53CA95F38C}"/>
              </a:ext>
            </a:extLst>
          </p:cNvPr>
          <p:cNvSpPr>
            <a:spLocks noGrp="1"/>
          </p:cNvSpPr>
          <p:nvPr>
            <p:ph type="title"/>
          </p:nvPr>
        </p:nvSpPr>
        <p:spPr>
          <a:xfrm>
            <a:off x="1451579" y="804520"/>
            <a:ext cx="9603275" cy="669174"/>
          </a:xfrm>
        </p:spPr>
        <p:txBody>
          <a:bodyPr>
            <a:normAutofit fontScale="90000"/>
          </a:bodyPr>
          <a:lstStyle/>
          <a:p>
            <a:r>
              <a:rPr lang="en-US" dirty="0"/>
              <a:t>APPOINTMENT DETAILS </a:t>
            </a:r>
            <a:br>
              <a:rPr lang="en-US" dirty="0"/>
            </a:br>
            <a:endParaRPr lang="en-IN" dirty="0"/>
          </a:p>
        </p:txBody>
      </p:sp>
      <p:sp>
        <p:nvSpPr>
          <p:cNvPr id="3" name="Content Placeholder 2">
            <a:extLst>
              <a:ext uri="{FF2B5EF4-FFF2-40B4-BE49-F238E27FC236}">
                <a16:creationId xmlns:a16="http://schemas.microsoft.com/office/drawing/2014/main" id="{8621214D-840D-422A-A272-5D2524262AE1}"/>
              </a:ext>
            </a:extLst>
          </p:cNvPr>
          <p:cNvSpPr>
            <a:spLocks noGrp="1"/>
          </p:cNvSpPr>
          <p:nvPr>
            <p:ph idx="1"/>
          </p:nvPr>
        </p:nvSpPr>
        <p:spPr>
          <a:xfrm>
            <a:off x="1451579" y="2015732"/>
            <a:ext cx="9603275" cy="3754753"/>
          </a:xfrm>
        </p:spPr>
        <p:txBody>
          <a:bodyPr>
            <a:normAutofit fontScale="85000" lnSpcReduction="20000"/>
          </a:bodyPr>
          <a:lstStyle/>
          <a:p>
            <a:pPr>
              <a:buFont typeface="Wingdings" panose="05000000000000000000" pitchFamily="2" charset="2"/>
              <a:buChar char="v"/>
            </a:pPr>
            <a:r>
              <a:rPr lang="en-US" dirty="0"/>
              <a:t>APPOINTMENT DATE : </a:t>
            </a:r>
          </a:p>
          <a:p>
            <a:pPr>
              <a:buFont typeface="Wingdings" panose="05000000000000000000" pitchFamily="2" charset="2"/>
              <a:buChar char="v"/>
            </a:pPr>
            <a:r>
              <a:rPr lang="en-US" dirty="0"/>
              <a:t>SPECIALITY:</a:t>
            </a:r>
          </a:p>
          <a:p>
            <a:pPr>
              <a:buFont typeface="Wingdings" panose="05000000000000000000" pitchFamily="2" charset="2"/>
              <a:buChar char="v"/>
            </a:pPr>
            <a:r>
              <a:rPr lang="en-US" dirty="0"/>
              <a:t>1)Pediatrician            4)Physician              7)</a:t>
            </a:r>
            <a:r>
              <a:rPr lang="en-US" dirty="0" err="1"/>
              <a:t>Gynaecologist</a:t>
            </a:r>
            <a:r>
              <a:rPr lang="en-US" dirty="0"/>
              <a:t>       10)Dermatologist                 2)Dietitian                5)</a:t>
            </a:r>
            <a:r>
              <a:rPr lang="en-US" dirty="0" err="1"/>
              <a:t>Orthopedician</a:t>
            </a:r>
            <a:r>
              <a:rPr lang="en-US" dirty="0"/>
              <a:t>      8)Cardiologist          11)General surgeon             3)Pulmonologist        6)Neurosurgeon      9)Endocrinologist     12) Dentist    </a:t>
            </a:r>
          </a:p>
          <a:p>
            <a:pPr>
              <a:buFont typeface="Wingdings" panose="05000000000000000000" pitchFamily="2" charset="2"/>
              <a:buChar char="v"/>
            </a:pPr>
            <a:r>
              <a:rPr lang="en-US" dirty="0"/>
              <a:t> PREFERRED HOSPITAL: </a:t>
            </a:r>
          </a:p>
          <a:p>
            <a:pPr>
              <a:buFont typeface="Wingdings" panose="05000000000000000000" pitchFamily="2" charset="2"/>
              <a:buChar char="v"/>
            </a:pPr>
            <a:r>
              <a:rPr lang="en-US" dirty="0"/>
              <a:t>PREFERRED DOCTOR : </a:t>
            </a:r>
          </a:p>
          <a:p>
            <a:pPr>
              <a:buFont typeface="Wingdings" panose="05000000000000000000" pitchFamily="2" charset="2"/>
              <a:buChar char="v"/>
            </a:pPr>
            <a:r>
              <a:rPr lang="en-US" dirty="0"/>
              <a:t>ABOUT THE MEDICAL ISSUE:</a:t>
            </a:r>
          </a:p>
          <a:p>
            <a:pPr>
              <a:buFont typeface="Wingdings" panose="05000000000000000000" pitchFamily="2" charset="2"/>
              <a:buChar char="v"/>
            </a:pPr>
            <a:r>
              <a:rPr lang="en-US" dirty="0"/>
              <a:t>In Case of having any previous medical record:</a:t>
            </a:r>
          </a:p>
          <a:p>
            <a:pPr>
              <a:buFont typeface="Wingdings" panose="05000000000000000000" pitchFamily="2" charset="2"/>
              <a:buChar char="v"/>
            </a:pPr>
            <a:r>
              <a:rPr lang="en-US" dirty="0"/>
              <a:t>UPDATE THE FILE HERE:</a:t>
            </a:r>
          </a:p>
          <a:p>
            <a:pPr marL="514350" indent="-514350">
              <a:buFont typeface="+mj-lt"/>
              <a:buAutoNum type="arabicPeriod"/>
            </a:pPr>
            <a:endParaRPr lang="en-IN" dirty="0"/>
          </a:p>
        </p:txBody>
      </p:sp>
    </p:spTree>
    <p:extLst>
      <p:ext uri="{BB962C8B-B14F-4D97-AF65-F5344CB8AC3E}">
        <p14:creationId xmlns:p14="http://schemas.microsoft.com/office/powerpoint/2010/main" val="22044939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14.jpg">
            <a:extLst>
              <a:ext uri="{FF2B5EF4-FFF2-40B4-BE49-F238E27FC236}">
                <a16:creationId xmlns:a16="http://schemas.microsoft.com/office/drawing/2014/main" id="{6AF59789-921D-4BE0-8C8B-20A79EB0D01D}"/>
              </a:ext>
            </a:extLst>
          </p:cNvPr>
          <p:cNvPicPr/>
          <p:nvPr/>
        </p:nvPicPr>
        <p:blipFill>
          <a:blip r:embed="rId2">
            <a:extLst>
              <a:ext uri="{28A0092B-C50C-407E-A947-70E740481C1C}">
                <a14:useLocalDpi xmlns:a14="http://schemas.microsoft.com/office/drawing/2010/main" val="0"/>
              </a:ext>
            </a:extLst>
          </a:blip>
          <a:stretch>
            <a:fillRect/>
          </a:stretch>
        </p:blipFill>
        <p:spPr>
          <a:xfrm rot="16200000">
            <a:off x="2886363" y="-2378363"/>
            <a:ext cx="6382329" cy="11619344"/>
          </a:xfrm>
          <a:prstGeom prst="rect">
            <a:avLst/>
          </a:prstGeom>
          <a:ln/>
        </p:spPr>
      </p:pic>
    </p:spTree>
    <p:extLst>
      <p:ext uri="{BB962C8B-B14F-4D97-AF65-F5344CB8AC3E}">
        <p14:creationId xmlns:p14="http://schemas.microsoft.com/office/powerpoint/2010/main" val="40891619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9DD33-205E-44B6-8D33-6CD0047BC1E4}"/>
              </a:ext>
            </a:extLst>
          </p:cNvPr>
          <p:cNvSpPr>
            <a:spLocks noGrp="1"/>
          </p:cNvSpPr>
          <p:nvPr>
            <p:ph type="title"/>
          </p:nvPr>
        </p:nvSpPr>
        <p:spPr>
          <a:xfrm>
            <a:off x="1451579" y="1164737"/>
            <a:ext cx="9603275" cy="1049235"/>
          </a:xfrm>
        </p:spPr>
        <p:txBody>
          <a:bodyPr>
            <a:normAutofit/>
          </a:bodyPr>
          <a:lstStyle/>
          <a:p>
            <a:r>
              <a:rPr lang="en-US" sz="2800" b="1" dirty="0">
                <a:effectLst/>
                <a:latin typeface="Calibri" panose="020F0502020204030204" pitchFamily="34" charset="0"/>
                <a:ea typeface="Calibri" panose="020F0502020204030204" pitchFamily="34" charset="0"/>
              </a:rPr>
              <a:t>DFD Diagram :</a:t>
            </a:r>
            <a:endParaRPr lang="en-IN" sz="4400" dirty="0"/>
          </a:p>
        </p:txBody>
      </p:sp>
      <p:sp>
        <p:nvSpPr>
          <p:cNvPr id="3" name="Content Placeholder 2">
            <a:extLst>
              <a:ext uri="{FF2B5EF4-FFF2-40B4-BE49-F238E27FC236}">
                <a16:creationId xmlns:a16="http://schemas.microsoft.com/office/drawing/2014/main" id="{578E08BD-48DC-4C71-8A02-F59B24AA264D}"/>
              </a:ext>
            </a:extLst>
          </p:cNvPr>
          <p:cNvSpPr>
            <a:spLocks noGrp="1"/>
          </p:cNvSpPr>
          <p:nvPr>
            <p:ph idx="1"/>
          </p:nvPr>
        </p:nvSpPr>
        <p:spPr/>
        <p:txBody>
          <a:bodyPr>
            <a:normAutofit/>
          </a:bodyPr>
          <a:lstStyle/>
          <a:p>
            <a:pPr marL="0" indent="0">
              <a:buNone/>
            </a:pPr>
            <a:r>
              <a:rPr lang="en-US" sz="2000" b="0" i="0" dirty="0">
                <a:solidFill>
                  <a:srgbClr val="202122"/>
                </a:solidFill>
                <a:effectLst/>
                <a:latin typeface="Arial" panose="020B0604020202020204" pitchFamily="34" charset="0"/>
              </a:rPr>
              <a:t>A </a:t>
            </a:r>
            <a:r>
              <a:rPr lang="en-US" sz="2000" i="0" dirty="0">
                <a:solidFill>
                  <a:srgbClr val="202122"/>
                </a:solidFill>
                <a:effectLst/>
                <a:latin typeface="Arial" panose="020B0604020202020204" pitchFamily="34" charset="0"/>
              </a:rPr>
              <a:t>data-flow diagram </a:t>
            </a:r>
            <a:r>
              <a:rPr lang="en-US" sz="2000" b="0" i="0" dirty="0">
                <a:solidFill>
                  <a:srgbClr val="202122"/>
                </a:solidFill>
                <a:effectLst/>
                <a:latin typeface="Arial" panose="020B0604020202020204" pitchFamily="34" charset="0"/>
              </a:rPr>
              <a:t>is a way of representing a flow of data through a process or a system (usually an information system). The DFD also provides information about the outputs and inputs of each entity and the process itself. A data-flow diagram has no control flow, there are no decision rules and no loops. Specific operations based on the data can be represented by a Flow chart.</a:t>
            </a:r>
          </a:p>
          <a:p>
            <a:pPr marL="0" indent="0">
              <a:buNone/>
            </a:pPr>
            <a:r>
              <a:rPr lang="en-US" sz="2000" b="0" i="0" dirty="0">
                <a:solidFill>
                  <a:srgbClr val="202122"/>
                </a:solidFill>
                <a:effectLst/>
                <a:latin typeface="Arial" panose="020B0604020202020204" pitchFamily="34" charset="0"/>
              </a:rPr>
              <a:t>For each data flow, at least one of the endpoints (source and / or destination) must exist in a process. The refined representation of a process can be done in another data-flow diagram, which subdivides this process into sub-processes.</a:t>
            </a:r>
            <a:endParaRPr lang="en-IN" sz="2400" dirty="0"/>
          </a:p>
        </p:txBody>
      </p:sp>
    </p:spTree>
    <p:extLst>
      <p:ext uri="{BB962C8B-B14F-4D97-AF65-F5344CB8AC3E}">
        <p14:creationId xmlns:p14="http://schemas.microsoft.com/office/powerpoint/2010/main" val="25061284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4.jpg">
            <a:extLst>
              <a:ext uri="{FF2B5EF4-FFF2-40B4-BE49-F238E27FC236}">
                <a16:creationId xmlns:a16="http://schemas.microsoft.com/office/drawing/2014/main" id="{4F65C5B3-218E-40DA-9CF3-718A154ED9FE}"/>
              </a:ext>
            </a:extLst>
          </p:cNvPr>
          <p:cNvPicPr/>
          <p:nvPr/>
        </p:nvPicPr>
        <p:blipFill>
          <a:blip r:embed="rId2">
            <a:extLst>
              <a:ext uri="{28A0092B-C50C-407E-A947-70E740481C1C}">
                <a14:useLocalDpi xmlns:a14="http://schemas.microsoft.com/office/drawing/2010/main" val="0"/>
              </a:ext>
            </a:extLst>
          </a:blip>
          <a:stretch>
            <a:fillRect/>
          </a:stretch>
        </p:blipFill>
        <p:spPr>
          <a:xfrm>
            <a:off x="341746" y="171449"/>
            <a:ext cx="11674764" cy="6524625"/>
          </a:xfrm>
          <a:prstGeom prst="rect">
            <a:avLst/>
          </a:prstGeom>
          <a:ln/>
        </p:spPr>
      </p:pic>
    </p:spTree>
    <p:extLst>
      <p:ext uri="{BB962C8B-B14F-4D97-AF65-F5344CB8AC3E}">
        <p14:creationId xmlns:p14="http://schemas.microsoft.com/office/powerpoint/2010/main" val="39938930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387A8-0424-420D-B4E6-3777FF4FC112}"/>
              </a:ext>
            </a:extLst>
          </p:cNvPr>
          <p:cNvSpPr>
            <a:spLocks noGrp="1"/>
          </p:cNvSpPr>
          <p:nvPr>
            <p:ph type="title"/>
          </p:nvPr>
        </p:nvSpPr>
        <p:spPr>
          <a:xfrm>
            <a:off x="1451578" y="1201683"/>
            <a:ext cx="9603275" cy="1049235"/>
          </a:xfrm>
        </p:spPr>
        <p:txBody>
          <a:bodyPr/>
          <a:lstStyle/>
          <a:p>
            <a:r>
              <a:rPr lang="en-US" sz="3200" b="1" dirty="0">
                <a:effectLst/>
                <a:latin typeface="Calibri" panose="020F0502020204030204" pitchFamily="34" charset="0"/>
                <a:ea typeface="Calibri" panose="020F0502020204030204" pitchFamily="34" charset="0"/>
              </a:rPr>
              <a:t>Class Diagram :</a:t>
            </a:r>
            <a:endParaRPr lang="en-IN" dirty="0"/>
          </a:p>
        </p:txBody>
      </p:sp>
      <p:sp>
        <p:nvSpPr>
          <p:cNvPr id="3" name="Content Placeholder 2">
            <a:extLst>
              <a:ext uri="{FF2B5EF4-FFF2-40B4-BE49-F238E27FC236}">
                <a16:creationId xmlns:a16="http://schemas.microsoft.com/office/drawing/2014/main" id="{DB95E1AD-F3F5-4E05-998D-2C0ABB261201}"/>
              </a:ext>
            </a:extLst>
          </p:cNvPr>
          <p:cNvSpPr>
            <a:spLocks noGrp="1"/>
          </p:cNvSpPr>
          <p:nvPr>
            <p:ph idx="1"/>
          </p:nvPr>
        </p:nvSpPr>
        <p:spPr/>
        <p:txBody>
          <a:bodyPr/>
          <a:lstStyle/>
          <a:p>
            <a:pPr marL="0" indent="0">
              <a:buNone/>
            </a:pPr>
            <a:r>
              <a:rPr lang="en-IN" b="1" dirty="0"/>
              <a:t>Classes of Clinic </a:t>
            </a:r>
            <a:r>
              <a:rPr lang="en-IN" b="1" dirty="0" err="1"/>
              <a:t>Apointment</a:t>
            </a:r>
            <a:r>
              <a:rPr lang="en-IN" b="1" dirty="0"/>
              <a:t> System Class Diagram</a:t>
            </a:r>
          </a:p>
          <a:p>
            <a:r>
              <a:rPr lang="en-IN" dirty="0"/>
              <a:t>Clinic Class : Manage all the operations of Clinic</a:t>
            </a:r>
          </a:p>
          <a:p>
            <a:r>
              <a:rPr lang="en-IN" dirty="0"/>
              <a:t>Patient Class : Manage all the operations of Patient</a:t>
            </a:r>
          </a:p>
          <a:p>
            <a:r>
              <a:rPr lang="en-IN" dirty="0"/>
              <a:t>Doctors Class : Manage all the operations of Doctors</a:t>
            </a:r>
          </a:p>
          <a:p>
            <a:r>
              <a:rPr lang="en-IN" dirty="0"/>
              <a:t>Booking Class : Manage all the operations of Booking</a:t>
            </a:r>
          </a:p>
          <a:p>
            <a:r>
              <a:rPr lang="en-IN" dirty="0"/>
              <a:t>Appointments Class : Manage all the operations of Appointments</a:t>
            </a:r>
          </a:p>
          <a:p>
            <a:r>
              <a:rPr lang="en-IN" dirty="0"/>
              <a:t>Doctors Schedule Class : Manage all the operations of Doctors Schedule </a:t>
            </a:r>
          </a:p>
        </p:txBody>
      </p:sp>
    </p:spTree>
    <p:extLst>
      <p:ext uri="{BB962C8B-B14F-4D97-AF65-F5344CB8AC3E}">
        <p14:creationId xmlns:p14="http://schemas.microsoft.com/office/powerpoint/2010/main" val="20544497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10.jpg">
            <a:extLst>
              <a:ext uri="{FF2B5EF4-FFF2-40B4-BE49-F238E27FC236}">
                <a16:creationId xmlns:a16="http://schemas.microsoft.com/office/drawing/2014/main" id="{79357F91-77A9-4C75-923E-347F8F7F5CC8}"/>
              </a:ext>
            </a:extLst>
          </p:cNvPr>
          <p:cNvPicPr/>
          <p:nvPr/>
        </p:nvPicPr>
        <p:blipFill>
          <a:blip r:embed="rId2">
            <a:extLst>
              <a:ext uri="{28A0092B-C50C-407E-A947-70E740481C1C}">
                <a14:useLocalDpi xmlns:a14="http://schemas.microsoft.com/office/drawing/2010/main" val="0"/>
              </a:ext>
            </a:extLst>
          </a:blip>
          <a:stretch>
            <a:fillRect/>
          </a:stretch>
        </p:blipFill>
        <p:spPr>
          <a:xfrm rot="16200000">
            <a:off x="2877819" y="-2399031"/>
            <a:ext cx="6508433" cy="11643678"/>
          </a:xfrm>
          <a:prstGeom prst="rect">
            <a:avLst/>
          </a:prstGeom>
          <a:ln/>
        </p:spPr>
      </p:pic>
    </p:spTree>
    <p:extLst>
      <p:ext uri="{BB962C8B-B14F-4D97-AF65-F5344CB8AC3E}">
        <p14:creationId xmlns:p14="http://schemas.microsoft.com/office/powerpoint/2010/main" val="6197657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1CB09-4E82-4C28-AC00-F3431160C9B7}"/>
              </a:ext>
            </a:extLst>
          </p:cNvPr>
          <p:cNvSpPr>
            <a:spLocks noGrp="1"/>
          </p:cNvSpPr>
          <p:nvPr>
            <p:ph type="title"/>
          </p:nvPr>
        </p:nvSpPr>
        <p:spPr>
          <a:xfrm>
            <a:off x="1451578" y="1252194"/>
            <a:ext cx="9603275" cy="1049235"/>
          </a:xfrm>
        </p:spPr>
        <p:txBody>
          <a:bodyPr>
            <a:normAutofit/>
          </a:bodyPr>
          <a:lstStyle/>
          <a:p>
            <a:r>
              <a:rPr lang="en-US" sz="2800" b="1" dirty="0">
                <a:effectLst/>
                <a:latin typeface="Calibri" panose="020F0502020204030204" pitchFamily="34" charset="0"/>
                <a:ea typeface="Calibri" panose="020F0502020204030204" pitchFamily="34" charset="0"/>
              </a:rPr>
              <a:t>Sequence Diagram:</a:t>
            </a:r>
            <a:endParaRPr lang="en-IN" sz="4400" dirty="0"/>
          </a:p>
        </p:txBody>
      </p:sp>
      <p:sp>
        <p:nvSpPr>
          <p:cNvPr id="3" name="Content Placeholder 2">
            <a:extLst>
              <a:ext uri="{FF2B5EF4-FFF2-40B4-BE49-F238E27FC236}">
                <a16:creationId xmlns:a16="http://schemas.microsoft.com/office/drawing/2014/main" id="{2432E148-B2C2-4839-9241-1D4C6D9FA2AF}"/>
              </a:ext>
            </a:extLst>
          </p:cNvPr>
          <p:cNvSpPr>
            <a:spLocks noGrp="1"/>
          </p:cNvSpPr>
          <p:nvPr>
            <p:ph idx="1"/>
          </p:nvPr>
        </p:nvSpPr>
        <p:spPr/>
        <p:txBody>
          <a:bodyPr>
            <a:normAutofit/>
          </a:bodyPr>
          <a:lstStyle/>
          <a:p>
            <a:pPr marL="0" indent="0">
              <a:buNone/>
            </a:pPr>
            <a:r>
              <a:rPr lang="en-IN" sz="2400" dirty="0"/>
              <a:t>This is the UML sequence diagram of doctor appointment system which shows the interaction between the objects of appointment schedule </a:t>
            </a:r>
            <a:r>
              <a:rPr lang="en-IN" sz="2400" dirty="0" err="1"/>
              <a:t>Fees,Test,Doctors.The</a:t>
            </a:r>
            <a:r>
              <a:rPr lang="en-IN" sz="2400" dirty="0"/>
              <a:t> instance of class object involved in this UML sequence diagram of doctor appointment system .</a:t>
            </a:r>
          </a:p>
        </p:txBody>
      </p:sp>
    </p:spTree>
    <p:extLst>
      <p:ext uri="{BB962C8B-B14F-4D97-AF65-F5344CB8AC3E}">
        <p14:creationId xmlns:p14="http://schemas.microsoft.com/office/powerpoint/2010/main" val="29874324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11.jpg">
            <a:extLst>
              <a:ext uri="{FF2B5EF4-FFF2-40B4-BE49-F238E27FC236}">
                <a16:creationId xmlns:a16="http://schemas.microsoft.com/office/drawing/2014/main" id="{B5A5F9CC-8093-41B8-B772-354545C6FA5D}"/>
              </a:ext>
            </a:extLst>
          </p:cNvPr>
          <p:cNvPicPr/>
          <p:nvPr/>
        </p:nvPicPr>
        <p:blipFill>
          <a:blip r:embed="rId2">
            <a:extLst>
              <a:ext uri="{28A0092B-C50C-407E-A947-70E740481C1C}">
                <a14:useLocalDpi xmlns:a14="http://schemas.microsoft.com/office/drawing/2010/main" val="0"/>
              </a:ext>
            </a:extLst>
          </a:blip>
          <a:srcRect/>
          <a:stretch/>
        </p:blipFill>
        <p:spPr>
          <a:xfrm rot="16200000">
            <a:off x="2945606" y="-1960156"/>
            <a:ext cx="6300788" cy="10778312"/>
          </a:xfrm>
          <a:prstGeom prst="rect">
            <a:avLst/>
          </a:prstGeom>
          <a:ln/>
        </p:spPr>
      </p:pic>
    </p:spTree>
    <p:extLst>
      <p:ext uri="{BB962C8B-B14F-4D97-AF65-F5344CB8AC3E}">
        <p14:creationId xmlns:p14="http://schemas.microsoft.com/office/powerpoint/2010/main" val="9561992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EA869E1-F851-4A52-92F5-77E592B76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083AD55-8296-44BD-8E14-DD2DDBC351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BF46B26-15FC-4C5A-94FA-AE9ED64B5C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ADF1045-FC61-45F9-B214-2286C9675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742C14A9-3617-46DD-9FC4-ED828A7D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19AB0109-1C89-41F0-9EDF-3DE017BE3F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A0244A2-6E5B-40A3-B030-5AB7532A93D2}"/>
              </a:ext>
            </a:extLst>
          </p:cNvPr>
          <p:cNvSpPr>
            <a:spLocks noGrp="1"/>
          </p:cNvSpPr>
          <p:nvPr>
            <p:ph type="ctrTitle"/>
          </p:nvPr>
        </p:nvSpPr>
        <p:spPr>
          <a:xfrm>
            <a:off x="1275730" y="454348"/>
            <a:ext cx="6125778" cy="1553698"/>
          </a:xfrm>
        </p:spPr>
        <p:txBody>
          <a:bodyPr vert="horz" lIns="91440" tIns="45720" rIns="91440" bIns="45720" rtlCol="0" anchor="t">
            <a:noAutofit/>
          </a:bodyPr>
          <a:lstStyle/>
          <a:p>
            <a:r>
              <a:rPr lang="en-US" sz="3200" dirty="0"/>
              <a:t>ONLINE</a:t>
            </a:r>
            <a:br>
              <a:rPr lang="en-US" sz="3200" dirty="0"/>
            </a:br>
            <a:r>
              <a:rPr lang="en-US" sz="3200" dirty="0"/>
              <a:t>DOCTOR </a:t>
            </a:r>
            <a:r>
              <a:rPr lang="en-US" sz="3200" dirty="0" err="1"/>
              <a:t>cONSULTANCY</a:t>
            </a:r>
            <a:br>
              <a:rPr lang="en-US" sz="3200" dirty="0"/>
            </a:br>
            <a:r>
              <a:rPr lang="en-US" sz="3200" dirty="0"/>
              <a:t>(week-7)</a:t>
            </a:r>
            <a:br>
              <a:rPr lang="en-US" sz="4000" dirty="0"/>
            </a:br>
            <a:endParaRPr lang="en-US" sz="4000" dirty="0"/>
          </a:p>
        </p:txBody>
      </p:sp>
      <p:sp>
        <p:nvSpPr>
          <p:cNvPr id="22" name="Rectangle 21">
            <a:extLst>
              <a:ext uri="{FF2B5EF4-FFF2-40B4-BE49-F238E27FC236}">
                <a16:creationId xmlns:a16="http://schemas.microsoft.com/office/drawing/2014/main" id="{19E5CB6C-D5A1-44AB-BAD0-E76C67ED2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ubtitle 2">
            <a:extLst>
              <a:ext uri="{FF2B5EF4-FFF2-40B4-BE49-F238E27FC236}">
                <a16:creationId xmlns:a16="http://schemas.microsoft.com/office/drawing/2014/main" id="{C309F9F0-7CFC-4D24-9C0A-F200237FE15C}"/>
              </a:ext>
            </a:extLst>
          </p:cNvPr>
          <p:cNvSpPr>
            <a:spLocks noGrp="1"/>
          </p:cNvSpPr>
          <p:nvPr>
            <p:ph type="subTitle" idx="1"/>
          </p:nvPr>
        </p:nvSpPr>
        <p:spPr>
          <a:xfrm>
            <a:off x="1470878" y="2455671"/>
            <a:ext cx="6292246" cy="3450613"/>
          </a:xfrm>
        </p:spPr>
        <p:txBody>
          <a:bodyPr vert="horz" lIns="91440" tIns="45720" rIns="91440" bIns="45720" rtlCol="0" anchor="t">
            <a:normAutofit/>
          </a:bodyPr>
          <a:lstStyle/>
          <a:p>
            <a:pPr indent="-228600">
              <a:buFont typeface="Arial" panose="020B0604020202020204" pitchFamily="34" charset="0"/>
              <a:buChar char="•"/>
            </a:pPr>
            <a:r>
              <a:rPr lang="en-US" b="1" dirty="0"/>
              <a:t>RA1911027010104( K.SNEHAL KUMAR(leader))</a:t>
            </a:r>
          </a:p>
          <a:p>
            <a:pPr indent="-228600">
              <a:buFont typeface="Arial" panose="020B0604020202020204" pitchFamily="34" charset="0"/>
              <a:buChar char="•"/>
            </a:pPr>
            <a:r>
              <a:rPr lang="en-US" b="1" dirty="0"/>
              <a:t>RA1911027010108(A.UDAY KIRAN REDDY)</a:t>
            </a:r>
          </a:p>
          <a:p>
            <a:pPr indent="-228600">
              <a:buFont typeface="Arial" panose="020B0604020202020204" pitchFamily="34" charset="0"/>
              <a:buChar char="•"/>
            </a:pPr>
            <a:r>
              <a:rPr lang="en-US" b="1" dirty="0"/>
              <a:t>RA1911027010109(N.VEERA VENKATA GANESH)</a:t>
            </a:r>
          </a:p>
          <a:p>
            <a:pPr indent="-228600">
              <a:buFont typeface="Arial" panose="020B0604020202020204" pitchFamily="34" charset="0"/>
              <a:buChar char="•"/>
            </a:pPr>
            <a:endParaRPr lang="en-US" dirty="0"/>
          </a:p>
        </p:txBody>
      </p:sp>
      <p:pic>
        <p:nvPicPr>
          <p:cNvPr id="4" name="Picture 3" descr="Image result for doctor logo">
            <a:extLst>
              <a:ext uri="{FF2B5EF4-FFF2-40B4-BE49-F238E27FC236}">
                <a16:creationId xmlns:a16="http://schemas.microsoft.com/office/drawing/2014/main" id="{2D4920D5-C20B-4CDD-B309-6A946802A64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355965" y="481109"/>
            <a:ext cx="2320542" cy="249190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mage result for doctor logo">
            <a:extLst>
              <a:ext uri="{FF2B5EF4-FFF2-40B4-BE49-F238E27FC236}">
                <a16:creationId xmlns:a16="http://schemas.microsoft.com/office/drawing/2014/main" id="{CC3A92B8-D730-4E54-B649-246FF6CDB72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355963" y="3299817"/>
            <a:ext cx="2320543" cy="2330576"/>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3">
            <a:extLst>
              <a:ext uri="{FF2B5EF4-FFF2-40B4-BE49-F238E27FC236}">
                <a16:creationId xmlns:a16="http://schemas.microsoft.com/office/drawing/2014/main" id="{D5A16967-5C32-4A48-9F02-4F0228AC8DB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6" name="Straight Connector 25">
            <a:extLst>
              <a:ext uri="{FF2B5EF4-FFF2-40B4-BE49-F238E27FC236}">
                <a16:creationId xmlns:a16="http://schemas.microsoft.com/office/drawing/2014/main" id="{942D078B-EF20-4DB1-AA1B-87F212C56A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67970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22ACB-49F7-42C1-BC05-FE0B6CB05377}"/>
              </a:ext>
            </a:extLst>
          </p:cNvPr>
          <p:cNvSpPr>
            <a:spLocks noGrp="1"/>
          </p:cNvSpPr>
          <p:nvPr>
            <p:ph type="title"/>
          </p:nvPr>
        </p:nvSpPr>
        <p:spPr>
          <a:xfrm>
            <a:off x="1451579" y="1185572"/>
            <a:ext cx="9603275" cy="1049235"/>
          </a:xfrm>
        </p:spPr>
        <p:txBody>
          <a:bodyPr>
            <a:normAutofit/>
          </a:bodyPr>
          <a:lstStyle/>
          <a:p>
            <a:r>
              <a:rPr lang="en-US" sz="2800" b="1" dirty="0">
                <a:effectLst/>
                <a:latin typeface="Times New Roman" panose="02020603050405020304" pitchFamily="18" charset="0"/>
                <a:ea typeface="Times New Roman" panose="02020603050405020304" pitchFamily="18" charset="0"/>
              </a:rPr>
              <a:t>State </a:t>
            </a:r>
            <a:r>
              <a:rPr lang="en-US" sz="2800" b="1">
                <a:effectLst/>
                <a:latin typeface="Times New Roman" panose="02020603050405020304" pitchFamily="18" charset="0"/>
                <a:ea typeface="Times New Roman" panose="02020603050405020304" pitchFamily="18" charset="0"/>
              </a:rPr>
              <a:t>Diagram :</a:t>
            </a:r>
            <a:endParaRPr lang="en-IN" sz="4800" b="1" dirty="0"/>
          </a:p>
        </p:txBody>
      </p:sp>
      <p:sp>
        <p:nvSpPr>
          <p:cNvPr id="3" name="Content Placeholder 2">
            <a:extLst>
              <a:ext uri="{FF2B5EF4-FFF2-40B4-BE49-F238E27FC236}">
                <a16:creationId xmlns:a16="http://schemas.microsoft.com/office/drawing/2014/main" id="{F1AF7188-EE09-4D04-97FA-088C2F478326}"/>
              </a:ext>
            </a:extLst>
          </p:cNvPr>
          <p:cNvSpPr>
            <a:spLocks noGrp="1"/>
          </p:cNvSpPr>
          <p:nvPr>
            <p:ph idx="1"/>
          </p:nvPr>
        </p:nvSpPr>
        <p:spPr/>
        <p:txBody>
          <a:bodyPr>
            <a:normAutofit/>
          </a:bodyPr>
          <a:lstStyle/>
          <a:p>
            <a:pPr marL="0" indent="0">
              <a:buNone/>
            </a:pPr>
            <a:r>
              <a:rPr lang="en-US" dirty="0">
                <a:solidFill>
                  <a:srgbClr val="40424E"/>
                </a:solidFill>
                <a:effectLst/>
                <a:latin typeface="Arial" panose="020B0604020202020204" pitchFamily="34" charset="0"/>
                <a:ea typeface="Arial" panose="020B0604020202020204" pitchFamily="34" charset="0"/>
              </a:rPr>
              <a:t>A state diagram is used to represent the condition of the system or part of the system at finite instances of time. It’s a behavioral diagram and it represents the behavior using finite state transitions. State diagrams are also referred to as State machines and State-chart Diagrams. These terms are often used interchangeably. So simply, a state diagram is used to model the dynamic behavior of a class in response to time and changing external stimuli. We can say that each and every class has a state but we don’t model every class using State diagrams. We prefer to model the states with three or more states.</a:t>
            </a:r>
            <a:endParaRPr lang="en-IN" dirty="0">
              <a:effectLst/>
              <a:latin typeface="Calibri" panose="020F0502020204030204" pitchFamily="34" charset="0"/>
              <a:ea typeface="Calibri" panose="020F0502020204030204" pitchFamily="34" charset="0"/>
            </a:endParaRPr>
          </a:p>
          <a:p>
            <a:pPr marL="0" indent="0">
              <a:buNone/>
            </a:pPr>
            <a:endParaRPr lang="en-IN" sz="2400" dirty="0"/>
          </a:p>
        </p:txBody>
      </p:sp>
    </p:spTree>
    <p:extLst>
      <p:ext uri="{BB962C8B-B14F-4D97-AF65-F5344CB8AC3E}">
        <p14:creationId xmlns:p14="http://schemas.microsoft.com/office/powerpoint/2010/main" val="9773687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jpg">
            <a:extLst>
              <a:ext uri="{FF2B5EF4-FFF2-40B4-BE49-F238E27FC236}">
                <a16:creationId xmlns:a16="http://schemas.microsoft.com/office/drawing/2014/main" id="{34C720E8-AA7D-404F-9E68-8AA2AF7464E3}"/>
              </a:ext>
            </a:extLst>
          </p:cNvPr>
          <p:cNvPicPr/>
          <p:nvPr/>
        </p:nvPicPr>
        <p:blipFill>
          <a:blip r:embed="rId2"/>
          <a:srcRect/>
          <a:stretch>
            <a:fillRect/>
          </a:stretch>
        </p:blipFill>
        <p:spPr>
          <a:xfrm>
            <a:off x="109538" y="395287"/>
            <a:ext cx="11649074" cy="6067425"/>
          </a:xfrm>
          <a:prstGeom prst="rect">
            <a:avLst/>
          </a:prstGeom>
          <a:ln/>
        </p:spPr>
      </p:pic>
    </p:spTree>
    <p:extLst>
      <p:ext uri="{BB962C8B-B14F-4D97-AF65-F5344CB8AC3E}">
        <p14:creationId xmlns:p14="http://schemas.microsoft.com/office/powerpoint/2010/main" val="3045147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8832B-6FA4-43FA-BEC2-6248196A38D0}"/>
              </a:ext>
            </a:extLst>
          </p:cNvPr>
          <p:cNvSpPr>
            <a:spLocks noGrp="1"/>
          </p:cNvSpPr>
          <p:nvPr>
            <p:ph type="title"/>
          </p:nvPr>
        </p:nvSpPr>
        <p:spPr>
          <a:xfrm>
            <a:off x="1451579" y="804520"/>
            <a:ext cx="9603275" cy="587136"/>
          </a:xfrm>
        </p:spPr>
        <p:txBody>
          <a:bodyPr>
            <a:normAutofit fontScale="90000"/>
          </a:bodyPr>
          <a:lstStyle/>
          <a:p>
            <a:r>
              <a:rPr lang="en-US" sz="4400" dirty="0"/>
              <a:t>OBJECTIVES:</a:t>
            </a:r>
            <a:br>
              <a:rPr lang="en-US" dirty="0"/>
            </a:br>
            <a:endParaRPr lang="en-IN" dirty="0"/>
          </a:p>
        </p:txBody>
      </p:sp>
      <p:sp>
        <p:nvSpPr>
          <p:cNvPr id="3" name="Content Placeholder 2">
            <a:extLst>
              <a:ext uri="{FF2B5EF4-FFF2-40B4-BE49-F238E27FC236}">
                <a16:creationId xmlns:a16="http://schemas.microsoft.com/office/drawing/2014/main" id="{09D9B26F-A974-42C2-96F7-544102D23627}"/>
              </a:ext>
            </a:extLst>
          </p:cNvPr>
          <p:cNvSpPr>
            <a:spLocks noGrp="1"/>
          </p:cNvSpPr>
          <p:nvPr>
            <p:ph idx="1"/>
          </p:nvPr>
        </p:nvSpPr>
        <p:spPr/>
        <p:txBody>
          <a:bodyPr/>
          <a:lstStyle/>
          <a:p>
            <a:r>
              <a:rPr lang="en-US" sz="2400" dirty="0"/>
              <a:t>To develop a system that allows the users to have a control over their appointing system through online</a:t>
            </a:r>
          </a:p>
          <a:p>
            <a:r>
              <a:rPr lang="en-US" sz="2400" dirty="0"/>
              <a:t>To facilitate the patients with real time health care scheduling</a:t>
            </a:r>
          </a:p>
          <a:p>
            <a:r>
              <a:rPr lang="en-US" sz="2400" dirty="0"/>
              <a:t>To maximize the duration of consultancy</a:t>
            </a:r>
          </a:p>
          <a:p>
            <a:r>
              <a:rPr lang="en-US" sz="2400" dirty="0"/>
              <a:t>To make the use of online platforms for less customer </a:t>
            </a:r>
            <a:r>
              <a:rPr lang="en-US" sz="2400" dirty="0" err="1"/>
              <a:t>inconvienience</a:t>
            </a:r>
            <a:r>
              <a:rPr lang="en-US" sz="2400" dirty="0"/>
              <a:t>  </a:t>
            </a:r>
          </a:p>
          <a:p>
            <a:endParaRPr lang="en-IN" dirty="0"/>
          </a:p>
        </p:txBody>
      </p:sp>
    </p:spTree>
    <p:extLst>
      <p:ext uri="{BB962C8B-B14F-4D97-AF65-F5344CB8AC3E}">
        <p14:creationId xmlns:p14="http://schemas.microsoft.com/office/powerpoint/2010/main" val="13965912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26DF-DCF1-4E75-ABC6-A39230F41744}"/>
              </a:ext>
            </a:extLst>
          </p:cNvPr>
          <p:cNvSpPr>
            <a:spLocks noGrp="1"/>
          </p:cNvSpPr>
          <p:nvPr>
            <p:ph type="title"/>
          </p:nvPr>
        </p:nvSpPr>
        <p:spPr>
          <a:xfrm>
            <a:off x="1451579" y="1099794"/>
            <a:ext cx="9603275" cy="1049235"/>
          </a:xfrm>
        </p:spPr>
        <p:txBody>
          <a:bodyPr>
            <a:normAutofit/>
          </a:bodyPr>
          <a:lstStyle/>
          <a:p>
            <a:r>
              <a:rPr lang="en-US" sz="2800" b="1" dirty="0">
                <a:effectLst/>
                <a:latin typeface="Times New Roman" panose="02020603050405020304" pitchFamily="18" charset="0"/>
                <a:ea typeface="Times New Roman" panose="02020603050405020304" pitchFamily="18" charset="0"/>
              </a:rPr>
              <a:t>Collaboration </a:t>
            </a:r>
            <a:r>
              <a:rPr lang="en-US" sz="2800" b="1">
                <a:effectLst/>
                <a:latin typeface="Times New Roman" panose="02020603050405020304" pitchFamily="18" charset="0"/>
                <a:ea typeface="Times New Roman" panose="02020603050405020304" pitchFamily="18" charset="0"/>
              </a:rPr>
              <a:t>Diagram :</a:t>
            </a:r>
            <a:endParaRPr lang="en-IN" sz="4400" dirty="0"/>
          </a:p>
        </p:txBody>
      </p:sp>
      <p:sp>
        <p:nvSpPr>
          <p:cNvPr id="3" name="Content Placeholder 2">
            <a:extLst>
              <a:ext uri="{FF2B5EF4-FFF2-40B4-BE49-F238E27FC236}">
                <a16:creationId xmlns:a16="http://schemas.microsoft.com/office/drawing/2014/main" id="{A949D797-22F0-4F84-8CDD-B0C581E89B35}"/>
              </a:ext>
            </a:extLst>
          </p:cNvPr>
          <p:cNvSpPr>
            <a:spLocks noGrp="1"/>
          </p:cNvSpPr>
          <p:nvPr>
            <p:ph idx="1"/>
          </p:nvPr>
        </p:nvSpPr>
        <p:spPr/>
        <p:txBody>
          <a:bodyPr>
            <a:normAutofit/>
          </a:bodyPr>
          <a:lstStyle/>
          <a:p>
            <a:pPr marL="0" indent="0">
              <a:buNone/>
            </a:pPr>
            <a:r>
              <a:rPr lang="en-US" sz="2400" dirty="0">
                <a:effectLst/>
                <a:latin typeface="Times New Roman" panose="02020603050405020304" pitchFamily="18" charset="0"/>
                <a:ea typeface="Times New Roman" panose="02020603050405020304" pitchFamily="18" charset="0"/>
              </a:rPr>
              <a:t>The collaboration diagram is used to show the relationship between the objects in a system. Instead of showing the flow of messages, it depicts the architecture of the object residing in the system as it is based on object-oriented programming. An object consists of several features.</a:t>
            </a:r>
            <a:endParaRPr lang="en-IN" sz="2400" dirty="0">
              <a:effectLst/>
              <a:latin typeface="Calibri" panose="020F0502020204030204" pitchFamily="34" charset="0"/>
              <a:ea typeface="Calibri" panose="020F0502020204030204" pitchFamily="34" charset="0"/>
            </a:endParaRPr>
          </a:p>
          <a:p>
            <a:pPr marL="0" indent="0">
              <a:buNone/>
            </a:pPr>
            <a:endParaRPr lang="en-IN" sz="2800" dirty="0"/>
          </a:p>
        </p:txBody>
      </p:sp>
    </p:spTree>
    <p:extLst>
      <p:ext uri="{BB962C8B-B14F-4D97-AF65-F5344CB8AC3E}">
        <p14:creationId xmlns:p14="http://schemas.microsoft.com/office/powerpoint/2010/main" val="15147592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4.jpg">
            <a:extLst>
              <a:ext uri="{FF2B5EF4-FFF2-40B4-BE49-F238E27FC236}">
                <a16:creationId xmlns:a16="http://schemas.microsoft.com/office/drawing/2014/main" id="{35BE8E4A-0AAC-4374-A4BE-141F436A4281}"/>
              </a:ext>
            </a:extLst>
          </p:cNvPr>
          <p:cNvPicPr/>
          <p:nvPr/>
        </p:nvPicPr>
        <p:blipFill>
          <a:blip r:embed="rId2"/>
          <a:srcRect/>
          <a:stretch>
            <a:fillRect/>
          </a:stretch>
        </p:blipFill>
        <p:spPr>
          <a:xfrm>
            <a:off x="323850" y="295275"/>
            <a:ext cx="11544299" cy="6267450"/>
          </a:xfrm>
          <a:prstGeom prst="rect">
            <a:avLst/>
          </a:prstGeom>
          <a:ln/>
        </p:spPr>
      </p:pic>
    </p:spTree>
    <p:extLst>
      <p:ext uri="{BB962C8B-B14F-4D97-AF65-F5344CB8AC3E}">
        <p14:creationId xmlns:p14="http://schemas.microsoft.com/office/powerpoint/2010/main" val="28923996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29084-8353-42CC-9047-0D874A4E1C0A}"/>
              </a:ext>
            </a:extLst>
          </p:cNvPr>
          <p:cNvSpPr>
            <a:spLocks noGrp="1"/>
          </p:cNvSpPr>
          <p:nvPr>
            <p:ph type="title"/>
          </p:nvPr>
        </p:nvSpPr>
        <p:spPr>
          <a:xfrm>
            <a:off x="1451578" y="1223619"/>
            <a:ext cx="9603275" cy="1049235"/>
          </a:xfrm>
        </p:spPr>
        <p:txBody>
          <a:bodyPr>
            <a:normAutofit/>
          </a:bodyPr>
          <a:lstStyle/>
          <a:p>
            <a:r>
              <a:rPr lang="en-US" sz="2800" b="1">
                <a:effectLst/>
                <a:latin typeface="Times New Roman" panose="02020603050405020304" pitchFamily="18" charset="0"/>
                <a:ea typeface="Times New Roman" panose="02020603050405020304" pitchFamily="18" charset="0"/>
              </a:rPr>
              <a:t>Deployment Diagram </a:t>
            </a:r>
            <a:r>
              <a:rPr lang="en-US" sz="2800" b="1" dirty="0">
                <a:effectLst/>
                <a:latin typeface="Times New Roman" panose="02020603050405020304" pitchFamily="18" charset="0"/>
                <a:ea typeface="Times New Roman" panose="02020603050405020304" pitchFamily="18" charset="0"/>
              </a:rPr>
              <a:t>:</a:t>
            </a:r>
            <a:endParaRPr lang="en-IN" sz="4400" dirty="0"/>
          </a:p>
        </p:txBody>
      </p:sp>
      <p:sp>
        <p:nvSpPr>
          <p:cNvPr id="3" name="Content Placeholder 2">
            <a:extLst>
              <a:ext uri="{FF2B5EF4-FFF2-40B4-BE49-F238E27FC236}">
                <a16:creationId xmlns:a16="http://schemas.microsoft.com/office/drawing/2014/main" id="{18CF5887-8E36-4225-A2CC-B5E0922BAA91}"/>
              </a:ext>
            </a:extLst>
          </p:cNvPr>
          <p:cNvSpPr>
            <a:spLocks noGrp="1"/>
          </p:cNvSpPr>
          <p:nvPr>
            <p:ph idx="1"/>
          </p:nvPr>
        </p:nvSpPr>
        <p:spPr/>
        <p:txBody>
          <a:bodyPr>
            <a:normAutofit/>
          </a:bodyPr>
          <a:lstStyle/>
          <a:p>
            <a:pPr marL="0" indent="0">
              <a:buNone/>
            </a:pPr>
            <a:r>
              <a:rPr lang="en-US" sz="2400" dirty="0">
                <a:effectLst/>
                <a:latin typeface="Times New Roman" panose="02020603050405020304" pitchFamily="18" charset="0"/>
                <a:ea typeface="Times New Roman" panose="02020603050405020304" pitchFamily="18" charset="0"/>
              </a:rPr>
              <a:t>A Deployment diagram shows the configuration of run-time processing nodes and the components that live on them. Deployment diagrams address the static deployment view of architecture. They are related to component diagrams in that a node typically encloses one or more components.</a:t>
            </a:r>
            <a:endParaRPr lang="en-IN" sz="2400" dirty="0">
              <a:effectLst/>
              <a:latin typeface="Calibri" panose="020F0502020204030204" pitchFamily="34" charset="0"/>
              <a:ea typeface="Calibri" panose="020F0502020204030204" pitchFamily="34" charset="0"/>
            </a:endParaRPr>
          </a:p>
          <a:p>
            <a:pPr marL="0" indent="0">
              <a:buNone/>
            </a:pPr>
            <a:endParaRPr lang="en-IN" sz="2800" dirty="0"/>
          </a:p>
        </p:txBody>
      </p:sp>
    </p:spTree>
    <p:extLst>
      <p:ext uri="{BB962C8B-B14F-4D97-AF65-F5344CB8AC3E}">
        <p14:creationId xmlns:p14="http://schemas.microsoft.com/office/powerpoint/2010/main" val="292288427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5.jpg">
            <a:extLst>
              <a:ext uri="{FF2B5EF4-FFF2-40B4-BE49-F238E27FC236}">
                <a16:creationId xmlns:a16="http://schemas.microsoft.com/office/drawing/2014/main" id="{4462A54B-1D7C-4031-A857-DFE797616CA9}"/>
              </a:ext>
            </a:extLst>
          </p:cNvPr>
          <p:cNvPicPr/>
          <p:nvPr/>
        </p:nvPicPr>
        <p:blipFill>
          <a:blip r:embed="rId2"/>
          <a:srcRect/>
          <a:stretch>
            <a:fillRect/>
          </a:stretch>
        </p:blipFill>
        <p:spPr>
          <a:xfrm>
            <a:off x="400050" y="423862"/>
            <a:ext cx="11391900" cy="6010275"/>
          </a:xfrm>
          <a:prstGeom prst="rect">
            <a:avLst/>
          </a:prstGeom>
          <a:ln/>
        </p:spPr>
      </p:pic>
    </p:spTree>
    <p:extLst>
      <p:ext uri="{BB962C8B-B14F-4D97-AF65-F5344CB8AC3E}">
        <p14:creationId xmlns:p14="http://schemas.microsoft.com/office/powerpoint/2010/main" val="171494268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prstGeom prst="rect">
            <a:avLst/>
          </a:prstGeom>
        </p:spPr>
        <p:txBody>
          <a:bodyPr spcFirstLastPara="1" vert="horz" wrap="square" lIns="121900" tIns="121900" rIns="121900" bIns="121900" rtlCol="0" anchor="t" anchorCtr="0">
            <a:normAutofit fontScale="90000"/>
          </a:bodyPr>
          <a:lstStyle/>
          <a:p>
            <a:pPr>
              <a:spcBef>
                <a:spcPts val="0"/>
              </a:spcBef>
            </a:pPr>
            <a:r>
              <a:rPr lang="en" b="1" dirty="0">
                <a:solidFill>
                  <a:schemeClr val="bg1"/>
                </a:solidFill>
              </a:rPr>
              <a:t>Modue description and implementation</a:t>
            </a:r>
            <a:endParaRPr b="1" dirty="0">
              <a:solidFill>
                <a:schemeClr val="bg1"/>
              </a:solidFill>
            </a:endParaRPr>
          </a:p>
          <a:p>
            <a:pPr>
              <a:spcBef>
                <a:spcPts val="0"/>
              </a:spcBef>
            </a:pPr>
            <a:r>
              <a:rPr lang="en" b="1" dirty="0">
                <a:solidFill>
                  <a:schemeClr val="bg1"/>
                </a:solidFill>
              </a:rPr>
              <a:t>ONLINE DOCTOR CONSULTANCY</a:t>
            </a:r>
            <a:br>
              <a:rPr lang="en" b="1" dirty="0">
                <a:solidFill>
                  <a:schemeClr val="bg1"/>
                </a:solidFill>
              </a:rPr>
            </a:br>
            <a:r>
              <a:rPr lang="en" b="1" dirty="0">
                <a:solidFill>
                  <a:schemeClr val="bg1"/>
                </a:solidFill>
              </a:rPr>
              <a:t>(week-8)</a:t>
            </a:r>
            <a:endParaRPr b="1" dirty="0">
              <a:solidFill>
                <a:schemeClr val="bg1"/>
              </a:solidFill>
            </a:endParaRPr>
          </a:p>
        </p:txBody>
      </p:sp>
      <p:sp>
        <p:nvSpPr>
          <p:cNvPr id="73" name="Google Shape;73;p13"/>
          <p:cNvSpPr txBox="1">
            <a:spLocks noGrp="1"/>
          </p:cNvSpPr>
          <p:nvPr>
            <p:ph type="subTitle" idx="1"/>
          </p:nvPr>
        </p:nvSpPr>
        <p:spPr>
          <a:xfrm>
            <a:off x="8891900" y="4156716"/>
            <a:ext cx="2712400" cy="1655600"/>
          </a:xfrm>
          <a:prstGeom prst="rect">
            <a:avLst/>
          </a:prstGeom>
        </p:spPr>
        <p:txBody>
          <a:bodyPr spcFirstLastPara="1" vert="horz" wrap="square" lIns="121900" tIns="121900" rIns="121900" bIns="121900" rtlCol="0" anchor="b" anchorCtr="0">
            <a:normAutofit/>
          </a:bodyPr>
          <a:lstStyle/>
          <a:p>
            <a:pPr>
              <a:spcBef>
                <a:spcPts val="0"/>
              </a:spcBef>
              <a:spcAft>
                <a:spcPts val="0"/>
              </a:spcAft>
            </a:pPr>
            <a:r>
              <a:rPr lang="en" b="1" dirty="0">
                <a:solidFill>
                  <a:schemeClr val="bg1"/>
                </a:solidFill>
              </a:rPr>
              <a:t>SNEHAL 104</a:t>
            </a:r>
          </a:p>
          <a:p>
            <a:pPr>
              <a:spcBef>
                <a:spcPts val="0"/>
              </a:spcBef>
              <a:spcAft>
                <a:spcPts val="0"/>
              </a:spcAft>
            </a:pPr>
            <a:r>
              <a:rPr lang="en" b="1" dirty="0">
                <a:solidFill>
                  <a:schemeClr val="bg1"/>
                </a:solidFill>
              </a:rPr>
              <a:t>UDAY 108</a:t>
            </a:r>
          </a:p>
          <a:p>
            <a:pPr>
              <a:spcBef>
                <a:spcPts val="0"/>
              </a:spcBef>
              <a:spcAft>
                <a:spcPts val="0"/>
              </a:spcAft>
            </a:pPr>
            <a:r>
              <a:rPr lang="en" b="1" dirty="0">
                <a:solidFill>
                  <a:schemeClr val="bg1"/>
                </a:solidFill>
              </a:rPr>
              <a:t>GANESH 109</a:t>
            </a:r>
            <a:endParaRPr b="1" dirty="0">
              <a:solidFill>
                <a:schemeClr val="bg1"/>
              </a:solidFill>
            </a:endParaRPr>
          </a:p>
        </p:txBody>
      </p:sp>
    </p:spTree>
    <p:extLst>
      <p:ext uri="{BB962C8B-B14F-4D97-AF65-F5344CB8AC3E}">
        <p14:creationId xmlns:p14="http://schemas.microsoft.com/office/powerpoint/2010/main" val="12626943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73D1-9864-4E30-B2EF-EF7904709015}"/>
              </a:ext>
            </a:extLst>
          </p:cNvPr>
          <p:cNvSpPr>
            <a:spLocks noGrp="1"/>
          </p:cNvSpPr>
          <p:nvPr>
            <p:ph type="title"/>
          </p:nvPr>
        </p:nvSpPr>
        <p:spPr>
          <a:xfrm>
            <a:off x="3914396" y="201289"/>
            <a:ext cx="4666275" cy="1507067"/>
          </a:xfrm>
        </p:spPr>
        <p:txBody>
          <a:bodyPr>
            <a:normAutofit/>
          </a:bodyPr>
          <a:lstStyle/>
          <a:p>
            <a:r>
              <a:rPr lang="en-IN" b="1" u="sng" dirty="0">
                <a:solidFill>
                  <a:schemeClr val="bg1"/>
                </a:solidFill>
              </a:rPr>
              <a:t>CODE OF MODULE 1</a:t>
            </a:r>
            <a:br>
              <a:rPr lang="en-IN" b="1" u="sng" dirty="0">
                <a:solidFill>
                  <a:schemeClr val="bg1"/>
                </a:solidFill>
              </a:rPr>
            </a:br>
            <a:r>
              <a:rPr lang="en-IN" b="1" dirty="0">
                <a:solidFill>
                  <a:schemeClr val="bg1"/>
                </a:solidFill>
              </a:rPr>
              <a:t>     </a:t>
            </a:r>
            <a:r>
              <a:rPr lang="en-IN" b="1" u="sng" dirty="0">
                <a:solidFill>
                  <a:schemeClr val="bg1"/>
                </a:solidFill>
              </a:rPr>
              <a:t>HOME PAGE</a:t>
            </a:r>
          </a:p>
        </p:txBody>
      </p:sp>
      <p:sp>
        <p:nvSpPr>
          <p:cNvPr id="3" name="Content Placeholder 2">
            <a:extLst>
              <a:ext uri="{FF2B5EF4-FFF2-40B4-BE49-F238E27FC236}">
                <a16:creationId xmlns:a16="http://schemas.microsoft.com/office/drawing/2014/main" id="{839E58DB-423C-46E0-A144-F46AF96DC812}"/>
              </a:ext>
            </a:extLst>
          </p:cNvPr>
          <p:cNvSpPr>
            <a:spLocks noGrp="1"/>
          </p:cNvSpPr>
          <p:nvPr>
            <p:ph idx="1"/>
          </p:nvPr>
        </p:nvSpPr>
        <p:spPr>
          <a:xfrm>
            <a:off x="596877" y="1231626"/>
            <a:ext cx="8534400" cy="4394748"/>
          </a:xfrm>
        </p:spPr>
        <p:txBody>
          <a:bodyPr>
            <a:noAutofit/>
          </a:bodyPr>
          <a:lstStyle/>
          <a:p>
            <a:pPr marL="0" indent="0">
              <a:buNone/>
            </a:pPr>
            <a:r>
              <a:rPr lang="en-IN" sz="1600" b="1" dirty="0">
                <a:solidFill>
                  <a:schemeClr val="bg1"/>
                </a:solidFill>
              </a:rPr>
              <a:t>&lt;!DOCTYPE html&gt;</a:t>
            </a:r>
          </a:p>
          <a:p>
            <a:pPr marL="0" indent="0">
              <a:buNone/>
            </a:pPr>
            <a:r>
              <a:rPr lang="en-IN" sz="1600" b="1" dirty="0">
                <a:solidFill>
                  <a:schemeClr val="bg1"/>
                </a:solidFill>
              </a:rPr>
              <a:t>&lt;html&gt;</a:t>
            </a:r>
          </a:p>
          <a:p>
            <a:pPr marL="0" indent="0">
              <a:buNone/>
            </a:pPr>
            <a:r>
              <a:rPr lang="en-IN" sz="1600" b="1" dirty="0">
                <a:solidFill>
                  <a:schemeClr val="bg1"/>
                </a:solidFill>
              </a:rPr>
              <a:t>&lt;head&gt;</a:t>
            </a:r>
          </a:p>
          <a:p>
            <a:pPr marL="0" indent="0">
              <a:buNone/>
            </a:pPr>
            <a:r>
              <a:rPr lang="en-IN" sz="1600" b="1" dirty="0">
                <a:solidFill>
                  <a:schemeClr val="bg1"/>
                </a:solidFill>
              </a:rPr>
              <a:t>	&lt;style &gt;</a:t>
            </a:r>
          </a:p>
          <a:p>
            <a:pPr marL="0" indent="0">
              <a:buNone/>
            </a:pPr>
            <a:r>
              <a:rPr lang="en-IN" sz="1600" b="1" dirty="0">
                <a:solidFill>
                  <a:schemeClr val="bg1"/>
                </a:solidFill>
              </a:rPr>
              <a:t>		html </a:t>
            </a:r>
          </a:p>
          <a:p>
            <a:pPr marL="0" indent="0">
              <a:buNone/>
            </a:pPr>
            <a:r>
              <a:rPr lang="en-IN" sz="1600" b="1" dirty="0">
                <a:solidFill>
                  <a:schemeClr val="bg1"/>
                </a:solidFill>
              </a:rPr>
              <a:t>		{    </a:t>
            </a:r>
          </a:p>
          <a:p>
            <a:pPr marL="0" indent="0">
              <a:buNone/>
            </a:pPr>
            <a:r>
              <a:rPr lang="en-IN" sz="1600" b="1" dirty="0">
                <a:solidFill>
                  <a:schemeClr val="bg1"/>
                </a:solidFill>
              </a:rPr>
              <a:t>    background: </a:t>
            </a:r>
            <a:r>
              <a:rPr lang="en-IN" sz="1600" b="1" dirty="0" err="1">
                <a:solidFill>
                  <a:schemeClr val="bg1"/>
                </a:solidFill>
              </a:rPr>
              <a:t>url</a:t>
            </a:r>
            <a:r>
              <a:rPr lang="en-IN" sz="1600" b="1" dirty="0">
                <a:solidFill>
                  <a:schemeClr val="bg1"/>
                </a:solidFill>
              </a:rPr>
              <a:t>('p.jpg') no-repeat </a:t>
            </a:r>
            <a:r>
              <a:rPr lang="en-IN" sz="1600" b="1" dirty="0" err="1">
                <a:solidFill>
                  <a:schemeClr val="bg1"/>
                </a:solidFill>
              </a:rPr>
              <a:t>center</a:t>
            </a:r>
            <a:r>
              <a:rPr lang="en-IN" sz="1600" b="1" dirty="0">
                <a:solidFill>
                  <a:schemeClr val="bg1"/>
                </a:solidFill>
              </a:rPr>
              <a:t> fixed;     </a:t>
            </a:r>
          </a:p>
          <a:p>
            <a:pPr marL="0" indent="0">
              <a:buNone/>
            </a:pPr>
            <a:r>
              <a:rPr lang="en-IN" sz="1600" b="1" dirty="0">
                <a:solidFill>
                  <a:schemeClr val="bg1"/>
                </a:solidFill>
              </a:rPr>
              <a:t>    background-size: cover;</a:t>
            </a:r>
          </a:p>
          <a:p>
            <a:pPr marL="0" indent="0">
              <a:buNone/>
            </a:pPr>
            <a:r>
              <a:rPr lang="en-IN" sz="1600" b="1" dirty="0">
                <a:solidFill>
                  <a:schemeClr val="bg1"/>
                </a:solidFill>
              </a:rPr>
              <a:t>        }</a:t>
            </a:r>
          </a:p>
          <a:p>
            <a:pPr marL="0" indent="0">
              <a:buNone/>
            </a:pPr>
            <a:r>
              <a:rPr lang="en-IN" sz="1600" b="1" dirty="0">
                <a:solidFill>
                  <a:schemeClr val="bg1"/>
                </a:solidFill>
              </a:rPr>
              <a:t>	&lt;/style&gt;</a:t>
            </a:r>
          </a:p>
          <a:p>
            <a:pPr marL="0" indent="0">
              <a:buNone/>
            </a:pPr>
            <a:r>
              <a:rPr lang="en-IN" sz="1600" b="1" dirty="0">
                <a:solidFill>
                  <a:schemeClr val="bg1"/>
                </a:solidFill>
              </a:rPr>
              <a:t>	&lt;title&gt; ONLINE DOCTOR CONSULTANCY &lt;/title&gt;</a:t>
            </a:r>
          </a:p>
          <a:p>
            <a:pPr marL="0" indent="0">
              <a:buNone/>
            </a:pPr>
            <a:r>
              <a:rPr lang="en-IN" sz="1600" b="1" dirty="0">
                <a:solidFill>
                  <a:schemeClr val="bg1"/>
                </a:solidFill>
              </a:rPr>
              <a:t>&lt;/head&gt;</a:t>
            </a:r>
          </a:p>
          <a:p>
            <a:pPr marL="0" indent="0">
              <a:buNone/>
            </a:pPr>
            <a:r>
              <a:rPr lang="en-IN" sz="1600" b="1" dirty="0">
                <a:solidFill>
                  <a:schemeClr val="bg1"/>
                </a:solidFill>
              </a:rPr>
              <a:t>&lt;body style="</a:t>
            </a:r>
            <a:r>
              <a:rPr lang="en-IN" sz="1600" b="1" dirty="0" err="1">
                <a:solidFill>
                  <a:schemeClr val="bg1"/>
                </a:solidFill>
              </a:rPr>
              <a:t>color</a:t>
            </a:r>
            <a:r>
              <a:rPr lang="en-IN" sz="1600" b="1" dirty="0">
                <a:solidFill>
                  <a:schemeClr val="bg1"/>
                </a:solidFill>
              </a:rPr>
              <a:t>: white"&gt;</a:t>
            </a:r>
          </a:p>
          <a:p>
            <a:pPr marL="0" indent="0">
              <a:buNone/>
            </a:pPr>
            <a:r>
              <a:rPr lang="en-IN" sz="1600" b="1" dirty="0">
                <a:solidFill>
                  <a:schemeClr val="bg1"/>
                </a:solidFill>
              </a:rPr>
              <a:t>	</a:t>
            </a:r>
          </a:p>
          <a:p>
            <a:pPr marL="0" indent="0">
              <a:buNone/>
            </a:pPr>
            <a:r>
              <a:rPr lang="en-IN" sz="1600" b="1" dirty="0">
                <a:solidFill>
                  <a:schemeClr val="bg1"/>
                </a:solidFill>
              </a:rPr>
              <a:t>		&lt;div style="</a:t>
            </a:r>
            <a:r>
              <a:rPr lang="en-IN" sz="1600" b="1" dirty="0" err="1">
                <a:solidFill>
                  <a:schemeClr val="bg1"/>
                </a:solidFill>
              </a:rPr>
              <a:t>color</a:t>
            </a:r>
            <a:r>
              <a:rPr lang="en-IN" sz="1600" b="1" dirty="0">
                <a:solidFill>
                  <a:schemeClr val="bg1"/>
                </a:solidFill>
              </a:rPr>
              <a:t>: white;"&gt;</a:t>
            </a:r>
          </a:p>
          <a:p>
            <a:pPr marL="0" indent="0">
              <a:buNone/>
            </a:pPr>
            <a:r>
              <a:rPr lang="en-IN" sz="1600" b="1" dirty="0">
                <a:solidFill>
                  <a:schemeClr val="bg1"/>
                </a:solidFill>
              </a:rPr>
              <a:t>			&lt;h1 style="padding:10px"&gt;ONLINE DOCTOR CONSULTANCY&lt;/h1&gt;</a:t>
            </a:r>
          </a:p>
        </p:txBody>
      </p:sp>
    </p:spTree>
    <p:extLst>
      <p:ext uri="{BB962C8B-B14F-4D97-AF65-F5344CB8AC3E}">
        <p14:creationId xmlns:p14="http://schemas.microsoft.com/office/powerpoint/2010/main" val="23065228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9F0F6A-7786-4931-A981-7CDC4795B50D}"/>
              </a:ext>
            </a:extLst>
          </p:cNvPr>
          <p:cNvSpPr>
            <a:spLocks noGrp="1"/>
          </p:cNvSpPr>
          <p:nvPr>
            <p:ph idx="1"/>
          </p:nvPr>
        </p:nvSpPr>
        <p:spPr>
          <a:xfrm>
            <a:off x="684212" y="685801"/>
            <a:ext cx="8534400" cy="5626508"/>
          </a:xfrm>
        </p:spPr>
        <p:txBody>
          <a:bodyPr>
            <a:normAutofit fontScale="85000" lnSpcReduction="10000"/>
          </a:bodyPr>
          <a:lstStyle/>
          <a:p>
            <a:pPr marL="0" indent="0">
              <a:buNone/>
            </a:pPr>
            <a:r>
              <a:rPr lang="en-IN" sz="1900" b="1" dirty="0">
                <a:solidFill>
                  <a:schemeClr val="bg1"/>
                </a:solidFill>
              </a:rPr>
              <a:t>		&lt;hr&gt;</a:t>
            </a:r>
          </a:p>
          <a:p>
            <a:pPr marL="0" indent="0">
              <a:buNone/>
            </a:pPr>
            <a:r>
              <a:rPr lang="en-IN" sz="1900" b="1" dirty="0">
                <a:solidFill>
                  <a:schemeClr val="bg1"/>
                </a:solidFill>
              </a:rPr>
              <a:t>		&lt;/div&gt;</a:t>
            </a:r>
          </a:p>
          <a:p>
            <a:pPr marL="0" indent="0">
              <a:buNone/>
            </a:pPr>
            <a:r>
              <a:rPr lang="en-IN" sz="1900" b="1" dirty="0">
                <a:solidFill>
                  <a:schemeClr val="bg1"/>
                </a:solidFill>
              </a:rPr>
              <a:t>		&lt;div style="text-align: </a:t>
            </a:r>
            <a:r>
              <a:rPr lang="en-IN" sz="1900" b="1" dirty="0" err="1">
                <a:solidFill>
                  <a:schemeClr val="bg1"/>
                </a:solidFill>
              </a:rPr>
              <a:t>left;border</a:t>
            </a:r>
            <a:r>
              <a:rPr lang="en-IN" sz="1900" b="1" dirty="0">
                <a:solidFill>
                  <a:schemeClr val="bg1"/>
                </a:solidFill>
              </a:rPr>
              <a:t>: 5px solid </a:t>
            </a:r>
            <a:r>
              <a:rPr lang="en-IN" sz="1900" b="1" dirty="0" err="1">
                <a:solidFill>
                  <a:schemeClr val="bg1"/>
                </a:solidFill>
              </a:rPr>
              <a:t>white;border-radius</a:t>
            </a:r>
            <a:r>
              <a:rPr lang="en-IN" sz="1900" b="1" dirty="0">
                <a:solidFill>
                  <a:schemeClr val="bg1"/>
                </a:solidFill>
              </a:rPr>
              <a:t>: 40px;color:white;width:25%;height:50%;margin: auto;"&gt;</a:t>
            </a:r>
          </a:p>
          <a:p>
            <a:pPr marL="0" indent="0">
              <a:buNone/>
            </a:pPr>
            <a:r>
              <a:rPr lang="en-IN" sz="1900" b="1" dirty="0">
                <a:solidFill>
                  <a:schemeClr val="bg1"/>
                </a:solidFill>
              </a:rPr>
              <a:t>			&lt;p&gt;Welcome to the most trusted webpage for ONLINE DOCTOR CONSULTANCY&lt;/p&gt;</a:t>
            </a:r>
          </a:p>
          <a:p>
            <a:pPr marL="0" indent="0">
              <a:buNone/>
            </a:pPr>
            <a:r>
              <a:rPr lang="en-IN" sz="1900" b="1" dirty="0">
                <a:solidFill>
                  <a:schemeClr val="bg1"/>
                </a:solidFill>
              </a:rPr>
              <a:t>			&lt;p&gt;Please Register if you are using our website for the first time.&lt;/p&gt;</a:t>
            </a:r>
          </a:p>
          <a:p>
            <a:pPr marL="0" indent="0">
              <a:buNone/>
            </a:pPr>
            <a:r>
              <a:rPr lang="en-IN" sz="1900" b="1" dirty="0">
                <a:solidFill>
                  <a:schemeClr val="bg1"/>
                </a:solidFill>
              </a:rPr>
              <a:t>			&lt;a </a:t>
            </a:r>
            <a:r>
              <a:rPr lang="en-IN" sz="1900" b="1" dirty="0" err="1">
                <a:solidFill>
                  <a:schemeClr val="bg1"/>
                </a:solidFill>
              </a:rPr>
              <a:t>href</a:t>
            </a:r>
            <a:r>
              <a:rPr lang="en-IN" sz="1900" b="1" dirty="0">
                <a:solidFill>
                  <a:schemeClr val="bg1"/>
                </a:solidFill>
              </a:rPr>
              <a:t>="registar.html" style="text-align: </a:t>
            </a:r>
            <a:r>
              <a:rPr lang="en-IN" sz="1900" b="1" dirty="0" err="1">
                <a:solidFill>
                  <a:schemeClr val="bg1"/>
                </a:solidFill>
              </a:rPr>
              <a:t>center</a:t>
            </a:r>
            <a:r>
              <a:rPr lang="en-IN" sz="1900" b="1" dirty="0">
                <a:solidFill>
                  <a:schemeClr val="bg1"/>
                </a:solidFill>
              </a:rPr>
              <a:t>;" &gt;&lt;h3 style="</a:t>
            </a:r>
            <a:r>
              <a:rPr lang="en-IN" sz="1900" b="1" dirty="0" err="1">
                <a:solidFill>
                  <a:schemeClr val="bg1"/>
                </a:solidFill>
              </a:rPr>
              <a:t>color:black;background-color</a:t>
            </a:r>
            <a:r>
              <a:rPr lang="en-IN" sz="1900" b="1" dirty="0">
                <a:solidFill>
                  <a:schemeClr val="bg1"/>
                </a:solidFill>
              </a:rPr>
              <a:t>: white;border:5px;width:30%;"&gt;REGISTER&lt;/h3&gt;&lt;/a&gt;</a:t>
            </a:r>
          </a:p>
          <a:p>
            <a:pPr marL="0" indent="0">
              <a:buNone/>
            </a:pPr>
            <a:r>
              <a:rPr lang="en-IN" sz="1900" b="1" dirty="0">
                <a:solidFill>
                  <a:schemeClr val="bg1"/>
                </a:solidFill>
              </a:rPr>
              <a:t>			&lt;p&gt;Already Existing User&lt;/p&gt;</a:t>
            </a:r>
          </a:p>
          <a:p>
            <a:pPr marL="0" indent="0">
              <a:buNone/>
            </a:pPr>
            <a:r>
              <a:rPr lang="en-IN" sz="1900" b="1" dirty="0">
                <a:solidFill>
                  <a:schemeClr val="bg1"/>
                </a:solidFill>
              </a:rPr>
              <a:t>			&lt;a </a:t>
            </a:r>
            <a:r>
              <a:rPr lang="en-IN" sz="1900" b="1" dirty="0" err="1">
                <a:solidFill>
                  <a:schemeClr val="bg1"/>
                </a:solidFill>
              </a:rPr>
              <a:t>href</a:t>
            </a:r>
            <a:r>
              <a:rPr lang="en-IN" sz="1900" b="1" dirty="0">
                <a:solidFill>
                  <a:schemeClr val="bg1"/>
                </a:solidFill>
              </a:rPr>
              <a:t>="login.html" style="text-align: </a:t>
            </a:r>
            <a:r>
              <a:rPr lang="en-IN" sz="1900" b="1" dirty="0" err="1">
                <a:solidFill>
                  <a:schemeClr val="bg1"/>
                </a:solidFill>
              </a:rPr>
              <a:t>center</a:t>
            </a:r>
            <a:r>
              <a:rPr lang="en-IN" sz="1900" b="1" dirty="0">
                <a:solidFill>
                  <a:schemeClr val="bg1"/>
                </a:solidFill>
              </a:rPr>
              <a:t>;" &gt;&lt;h3  style="color:black;border:5px;width:20%;</a:t>
            </a:r>
            <a:r>
              <a:rPr lang="en-IN" sz="1900" b="1" dirty="0" err="1">
                <a:solidFill>
                  <a:schemeClr val="bg1"/>
                </a:solidFill>
              </a:rPr>
              <a:t>background-color:white;text-align</a:t>
            </a:r>
            <a:r>
              <a:rPr lang="en-IN" sz="1900" b="1" dirty="0">
                <a:solidFill>
                  <a:schemeClr val="bg1"/>
                </a:solidFill>
              </a:rPr>
              <a:t>: </a:t>
            </a:r>
            <a:r>
              <a:rPr lang="en-IN" sz="1900" b="1" dirty="0" err="1">
                <a:solidFill>
                  <a:schemeClr val="bg1"/>
                </a:solidFill>
              </a:rPr>
              <a:t>center</a:t>
            </a:r>
            <a:r>
              <a:rPr lang="en-IN" sz="1900" b="1" dirty="0">
                <a:solidFill>
                  <a:schemeClr val="bg1"/>
                </a:solidFill>
              </a:rPr>
              <a:t>;"&gt;LOGIN&lt;/h3&gt;&lt;/a&gt;</a:t>
            </a:r>
          </a:p>
          <a:p>
            <a:pPr marL="0" indent="0">
              <a:buNone/>
            </a:pPr>
            <a:r>
              <a:rPr lang="en-IN" sz="1900" b="1" dirty="0">
                <a:solidFill>
                  <a:schemeClr val="bg1"/>
                </a:solidFill>
              </a:rPr>
              <a:t>				</a:t>
            </a:r>
          </a:p>
          <a:p>
            <a:pPr marL="0" indent="0">
              <a:buNone/>
            </a:pPr>
            <a:r>
              <a:rPr lang="en-IN" sz="1900" b="1" dirty="0">
                <a:solidFill>
                  <a:schemeClr val="bg1"/>
                </a:solidFill>
              </a:rPr>
              <a:t>		&lt;/div&gt;</a:t>
            </a:r>
          </a:p>
          <a:p>
            <a:pPr marL="0" indent="0">
              <a:buNone/>
            </a:pPr>
            <a:r>
              <a:rPr lang="en-IN" sz="1900" b="1" dirty="0">
                <a:solidFill>
                  <a:schemeClr val="bg1"/>
                </a:solidFill>
              </a:rPr>
              <a:t>&lt;/body&gt;</a:t>
            </a:r>
          </a:p>
          <a:p>
            <a:pPr marL="0" indent="0">
              <a:buNone/>
            </a:pPr>
            <a:r>
              <a:rPr lang="en-IN" sz="1900" b="1" dirty="0">
                <a:solidFill>
                  <a:schemeClr val="bg1"/>
                </a:solidFill>
              </a:rPr>
              <a:t>&lt;/html&gt;</a:t>
            </a:r>
          </a:p>
        </p:txBody>
      </p:sp>
    </p:spTree>
    <p:extLst>
      <p:ext uri="{BB962C8B-B14F-4D97-AF65-F5344CB8AC3E}">
        <p14:creationId xmlns:p14="http://schemas.microsoft.com/office/powerpoint/2010/main" val="291578089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ACE1FD5-466F-4EFB-84C4-72D03881CB70}"/>
              </a:ext>
            </a:extLst>
          </p:cNvPr>
          <p:cNvPicPr>
            <a:picLocks noGrp="1" noChangeAspect="1"/>
          </p:cNvPicPr>
          <p:nvPr>
            <p:ph idx="1"/>
          </p:nvPr>
        </p:nvPicPr>
        <p:blipFill>
          <a:blip r:embed="rId2"/>
          <a:stretch>
            <a:fillRect/>
          </a:stretch>
        </p:blipFill>
        <p:spPr>
          <a:xfrm>
            <a:off x="249856" y="232378"/>
            <a:ext cx="11741000" cy="6377500"/>
          </a:xfrm>
        </p:spPr>
      </p:pic>
    </p:spTree>
    <p:extLst>
      <p:ext uri="{BB962C8B-B14F-4D97-AF65-F5344CB8AC3E}">
        <p14:creationId xmlns:p14="http://schemas.microsoft.com/office/powerpoint/2010/main" val="355239614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34785-FAEC-45F0-B419-B9AF0518E6F5}"/>
              </a:ext>
            </a:extLst>
          </p:cNvPr>
          <p:cNvSpPr>
            <a:spLocks noGrp="1"/>
          </p:cNvSpPr>
          <p:nvPr>
            <p:ph type="title"/>
          </p:nvPr>
        </p:nvSpPr>
        <p:spPr>
          <a:xfrm>
            <a:off x="4007514" y="147485"/>
            <a:ext cx="5401956" cy="1507067"/>
          </a:xfrm>
        </p:spPr>
        <p:txBody>
          <a:bodyPr/>
          <a:lstStyle/>
          <a:p>
            <a:r>
              <a:rPr lang="en-IN" b="1" u="sng" dirty="0">
                <a:solidFill>
                  <a:schemeClr val="bg1"/>
                </a:solidFill>
              </a:rPr>
              <a:t>CODE OF MODULE 1</a:t>
            </a:r>
            <a:br>
              <a:rPr lang="en-IN" b="1" u="sng" dirty="0">
                <a:solidFill>
                  <a:schemeClr val="bg1"/>
                </a:solidFill>
              </a:rPr>
            </a:br>
            <a:r>
              <a:rPr lang="en-IN" b="1" dirty="0">
                <a:solidFill>
                  <a:schemeClr val="bg1"/>
                </a:solidFill>
              </a:rPr>
              <a:t>     </a:t>
            </a:r>
            <a:r>
              <a:rPr lang="en-IN" b="1" u="sng" dirty="0">
                <a:solidFill>
                  <a:schemeClr val="bg1"/>
                </a:solidFill>
              </a:rPr>
              <a:t>REGISTER PAGE</a:t>
            </a:r>
            <a:endParaRPr lang="en-IN" dirty="0"/>
          </a:p>
        </p:txBody>
      </p:sp>
      <p:sp>
        <p:nvSpPr>
          <p:cNvPr id="3" name="Content Placeholder 2">
            <a:extLst>
              <a:ext uri="{FF2B5EF4-FFF2-40B4-BE49-F238E27FC236}">
                <a16:creationId xmlns:a16="http://schemas.microsoft.com/office/drawing/2014/main" id="{104DC6DB-31A1-48A1-8EB9-EEF28D6ABF97}"/>
              </a:ext>
            </a:extLst>
          </p:cNvPr>
          <p:cNvSpPr>
            <a:spLocks noGrp="1"/>
          </p:cNvSpPr>
          <p:nvPr>
            <p:ph idx="1"/>
          </p:nvPr>
        </p:nvSpPr>
        <p:spPr>
          <a:xfrm>
            <a:off x="684212" y="147485"/>
            <a:ext cx="8534400" cy="6538451"/>
          </a:xfrm>
        </p:spPr>
        <p:txBody>
          <a:bodyPr>
            <a:normAutofit fontScale="92500" lnSpcReduction="10000"/>
          </a:bodyPr>
          <a:lstStyle/>
          <a:p>
            <a:pPr marL="0" indent="0">
              <a:buNone/>
            </a:pPr>
            <a:r>
              <a:rPr lang="en-IN" sz="1600" b="1" dirty="0">
                <a:solidFill>
                  <a:schemeClr val="bg1"/>
                </a:solidFill>
              </a:rPr>
              <a:t>&lt;!DOCTYPE html&gt;</a:t>
            </a:r>
          </a:p>
          <a:p>
            <a:pPr marL="0" indent="0">
              <a:buNone/>
            </a:pPr>
            <a:r>
              <a:rPr lang="en-IN" sz="1600" b="1" dirty="0">
                <a:solidFill>
                  <a:schemeClr val="bg1"/>
                </a:solidFill>
              </a:rPr>
              <a:t>&lt;html&gt;</a:t>
            </a:r>
          </a:p>
          <a:p>
            <a:pPr marL="0" indent="0">
              <a:buNone/>
            </a:pPr>
            <a:r>
              <a:rPr lang="en-IN" sz="1600" b="1" dirty="0">
                <a:solidFill>
                  <a:schemeClr val="bg1"/>
                </a:solidFill>
              </a:rPr>
              <a:t>	&lt;head&gt;</a:t>
            </a:r>
          </a:p>
          <a:p>
            <a:pPr marL="0" indent="0">
              <a:buNone/>
            </a:pPr>
            <a:r>
              <a:rPr lang="en-IN" sz="1600" b="1" dirty="0">
                <a:solidFill>
                  <a:schemeClr val="bg1"/>
                </a:solidFill>
              </a:rPr>
              <a:t>		&lt;style &gt;</a:t>
            </a:r>
          </a:p>
          <a:p>
            <a:pPr marL="0" indent="0">
              <a:buNone/>
            </a:pPr>
            <a:r>
              <a:rPr lang="en-IN" sz="1600" b="1" dirty="0">
                <a:solidFill>
                  <a:schemeClr val="bg1"/>
                </a:solidFill>
              </a:rPr>
              <a:t>		html {    </a:t>
            </a:r>
          </a:p>
          <a:p>
            <a:pPr marL="0" indent="0">
              <a:buNone/>
            </a:pPr>
            <a:r>
              <a:rPr lang="en-IN" sz="1600" b="1" dirty="0">
                <a:solidFill>
                  <a:schemeClr val="bg1"/>
                </a:solidFill>
              </a:rPr>
              <a:t>    background: </a:t>
            </a:r>
            <a:r>
              <a:rPr lang="en-IN" sz="1600" b="1" dirty="0" err="1">
                <a:solidFill>
                  <a:schemeClr val="bg1"/>
                </a:solidFill>
              </a:rPr>
              <a:t>url</a:t>
            </a:r>
            <a:r>
              <a:rPr lang="en-IN" sz="1600" b="1" dirty="0">
                <a:solidFill>
                  <a:schemeClr val="bg1"/>
                </a:solidFill>
              </a:rPr>
              <a:t>('pi.jpg') no-repeat </a:t>
            </a:r>
            <a:r>
              <a:rPr lang="en-IN" sz="1600" b="1" dirty="0" err="1">
                <a:solidFill>
                  <a:schemeClr val="bg1"/>
                </a:solidFill>
              </a:rPr>
              <a:t>center</a:t>
            </a:r>
            <a:r>
              <a:rPr lang="en-IN" sz="1600" b="1" dirty="0">
                <a:solidFill>
                  <a:schemeClr val="bg1"/>
                </a:solidFill>
              </a:rPr>
              <a:t> fixed;     </a:t>
            </a:r>
          </a:p>
          <a:p>
            <a:pPr marL="0" indent="0">
              <a:buNone/>
            </a:pPr>
            <a:r>
              <a:rPr lang="en-IN" sz="1600" b="1" dirty="0">
                <a:solidFill>
                  <a:schemeClr val="bg1"/>
                </a:solidFill>
              </a:rPr>
              <a:t>    background-size: cover;</a:t>
            </a:r>
          </a:p>
          <a:p>
            <a:pPr marL="0" indent="0">
              <a:buNone/>
            </a:pPr>
            <a:r>
              <a:rPr lang="en-IN" sz="1600" b="1" dirty="0">
                <a:solidFill>
                  <a:schemeClr val="bg1"/>
                </a:solidFill>
              </a:rPr>
              <a:t>}</a:t>
            </a:r>
          </a:p>
          <a:p>
            <a:pPr marL="0" indent="0">
              <a:buNone/>
            </a:pPr>
            <a:r>
              <a:rPr lang="en-IN" sz="1600" b="1" dirty="0">
                <a:solidFill>
                  <a:schemeClr val="bg1"/>
                </a:solidFill>
              </a:rPr>
              <a:t>	&lt;/style&gt;&gt;</a:t>
            </a:r>
          </a:p>
          <a:p>
            <a:pPr marL="0" indent="0">
              <a:buNone/>
            </a:pPr>
            <a:r>
              <a:rPr lang="en-IN" sz="1600" b="1" dirty="0">
                <a:solidFill>
                  <a:schemeClr val="bg1"/>
                </a:solidFill>
              </a:rPr>
              <a:t>		&lt;title&gt;ONLINE DOCTOR CONSULTANCY&lt;/title&gt;</a:t>
            </a:r>
          </a:p>
          <a:p>
            <a:pPr marL="0" indent="0">
              <a:buNone/>
            </a:pPr>
            <a:r>
              <a:rPr lang="en-IN" sz="1600" b="1" dirty="0">
                <a:solidFill>
                  <a:schemeClr val="bg1"/>
                </a:solidFill>
              </a:rPr>
              <a:t>	&lt;/head&gt;</a:t>
            </a:r>
          </a:p>
          <a:p>
            <a:pPr marL="0" indent="0">
              <a:buNone/>
            </a:pPr>
            <a:r>
              <a:rPr lang="en-IN" sz="1600" b="1" dirty="0">
                <a:solidFill>
                  <a:schemeClr val="bg1"/>
                </a:solidFill>
              </a:rPr>
              <a:t>	&lt;body style="</a:t>
            </a:r>
            <a:r>
              <a:rPr lang="en-IN" sz="1600" b="1" dirty="0" err="1">
                <a:solidFill>
                  <a:schemeClr val="bg1"/>
                </a:solidFill>
              </a:rPr>
              <a:t>color</a:t>
            </a:r>
            <a:r>
              <a:rPr lang="en-IN" sz="1600" b="1" dirty="0">
                <a:solidFill>
                  <a:schemeClr val="bg1"/>
                </a:solidFill>
              </a:rPr>
              <a:t>: </a:t>
            </a:r>
            <a:r>
              <a:rPr lang="en-IN" sz="1600" b="1" dirty="0" err="1">
                <a:solidFill>
                  <a:schemeClr val="bg1"/>
                </a:solidFill>
              </a:rPr>
              <a:t>gray</a:t>
            </a:r>
            <a:r>
              <a:rPr lang="en-IN" sz="1600" b="1" dirty="0">
                <a:solidFill>
                  <a:schemeClr val="bg1"/>
                </a:solidFill>
              </a:rPr>
              <a:t>"&gt;</a:t>
            </a:r>
          </a:p>
          <a:p>
            <a:pPr marL="0" indent="0">
              <a:buNone/>
            </a:pPr>
            <a:r>
              <a:rPr lang="en-IN" sz="1600" b="1" dirty="0">
                <a:solidFill>
                  <a:schemeClr val="bg1"/>
                </a:solidFill>
              </a:rPr>
              <a:t>		&lt;h1 style="</a:t>
            </a:r>
            <a:r>
              <a:rPr lang="en-IN" sz="1600" b="1" dirty="0" err="1">
                <a:solidFill>
                  <a:schemeClr val="bg1"/>
                </a:solidFill>
              </a:rPr>
              <a:t>color</a:t>
            </a:r>
            <a:r>
              <a:rPr lang="en-IN" sz="1600" b="1" dirty="0">
                <a:solidFill>
                  <a:schemeClr val="bg1"/>
                </a:solidFill>
              </a:rPr>
              <a:t>: white"&gt;ONLINE DOCTOR CONSULTANCY&lt;/h1&gt;</a:t>
            </a:r>
          </a:p>
          <a:p>
            <a:pPr marL="0" indent="0">
              <a:buNone/>
            </a:pPr>
            <a:r>
              <a:rPr lang="en-IN" sz="1600" b="1" dirty="0">
                <a:solidFill>
                  <a:schemeClr val="bg1"/>
                </a:solidFill>
              </a:rPr>
              <a:t>		&lt;hr&gt;</a:t>
            </a:r>
          </a:p>
          <a:p>
            <a:pPr marL="0" indent="0">
              <a:buNone/>
            </a:pPr>
            <a:r>
              <a:rPr lang="en-IN" sz="1600" b="1" dirty="0">
                <a:solidFill>
                  <a:schemeClr val="bg1"/>
                </a:solidFill>
              </a:rPr>
              <a:t>		&lt;div style="</a:t>
            </a:r>
            <a:r>
              <a:rPr lang="en-IN" sz="1600" b="1" dirty="0" err="1">
                <a:solidFill>
                  <a:schemeClr val="bg1"/>
                </a:solidFill>
              </a:rPr>
              <a:t>color:white</a:t>
            </a:r>
            <a:r>
              <a:rPr lang="en-IN" sz="1600" b="1" dirty="0">
                <a:solidFill>
                  <a:schemeClr val="bg1"/>
                </a:solidFill>
              </a:rPr>
              <a:t>"&gt;</a:t>
            </a:r>
          </a:p>
          <a:p>
            <a:pPr marL="0" indent="0">
              <a:buNone/>
            </a:pPr>
            <a:r>
              <a:rPr lang="en-IN" sz="1600" b="1" dirty="0">
                <a:solidFill>
                  <a:schemeClr val="bg1"/>
                </a:solidFill>
              </a:rPr>
              <a:t>		&lt;div style="text-align: </a:t>
            </a:r>
            <a:r>
              <a:rPr lang="en-IN" sz="1600" b="1" dirty="0" err="1">
                <a:solidFill>
                  <a:schemeClr val="bg1"/>
                </a:solidFill>
              </a:rPr>
              <a:t>center;border</a:t>
            </a:r>
            <a:r>
              <a:rPr lang="en-IN" sz="1600" b="1" dirty="0">
                <a:solidFill>
                  <a:schemeClr val="bg1"/>
                </a:solidFill>
              </a:rPr>
              <a:t>: 5px solid </a:t>
            </a:r>
            <a:r>
              <a:rPr lang="en-IN" sz="1600" b="1" dirty="0" err="1">
                <a:solidFill>
                  <a:schemeClr val="bg1"/>
                </a:solidFill>
              </a:rPr>
              <a:t>white;border-radius</a:t>
            </a:r>
            <a:r>
              <a:rPr lang="en-IN" sz="1600" b="1" dirty="0">
                <a:solidFill>
                  <a:schemeClr val="bg1"/>
                </a:solidFill>
              </a:rPr>
              <a:t>: 5px;color:white;width: 25%;margin: auto;" &gt;</a:t>
            </a:r>
          </a:p>
          <a:p>
            <a:pPr marL="0" indent="0">
              <a:buNone/>
            </a:pPr>
            <a:r>
              <a:rPr lang="en-IN" sz="1600" b="1" dirty="0">
                <a:solidFill>
                  <a:schemeClr val="bg1"/>
                </a:solidFill>
              </a:rPr>
              <a:t>		&lt;h3 style="padding: 2px"&gt;SIGN IN&lt;/h3&gt;</a:t>
            </a:r>
          </a:p>
          <a:p>
            <a:pPr marL="0" indent="0">
              <a:buNone/>
            </a:pPr>
            <a:r>
              <a:rPr lang="en-IN" sz="1600" b="1" dirty="0">
                <a:solidFill>
                  <a:schemeClr val="bg1"/>
                </a:solidFill>
              </a:rPr>
              <a:t>		&lt;hr&gt;</a:t>
            </a:r>
          </a:p>
          <a:p>
            <a:pPr marL="0" indent="0">
              <a:buNone/>
            </a:pPr>
            <a:r>
              <a:rPr lang="en-IN" sz="1600" b="1" dirty="0">
                <a:solidFill>
                  <a:schemeClr val="bg1"/>
                </a:solidFill>
              </a:rPr>
              <a:t>		&lt;p&gt;</a:t>
            </a:r>
          </a:p>
        </p:txBody>
      </p:sp>
    </p:spTree>
    <p:extLst>
      <p:ext uri="{BB962C8B-B14F-4D97-AF65-F5344CB8AC3E}">
        <p14:creationId xmlns:p14="http://schemas.microsoft.com/office/powerpoint/2010/main" val="293314878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B00BB4-0A69-40BD-BF5C-A45AD5BE79B9}"/>
              </a:ext>
            </a:extLst>
          </p:cNvPr>
          <p:cNvSpPr>
            <a:spLocks noGrp="1"/>
          </p:cNvSpPr>
          <p:nvPr>
            <p:ph idx="1"/>
          </p:nvPr>
        </p:nvSpPr>
        <p:spPr>
          <a:xfrm>
            <a:off x="684212" y="255638"/>
            <a:ext cx="8534400" cy="6469625"/>
          </a:xfrm>
        </p:spPr>
        <p:txBody>
          <a:bodyPr>
            <a:normAutofit fontScale="77500" lnSpcReduction="20000"/>
          </a:bodyPr>
          <a:lstStyle/>
          <a:p>
            <a:pPr marL="0" indent="0">
              <a:buNone/>
            </a:pPr>
            <a:r>
              <a:rPr lang="en-IN" b="1" dirty="0">
                <a:solidFill>
                  <a:schemeClr val="bg1"/>
                </a:solidFill>
              </a:rPr>
              <a:t>NAME: &lt;input type="text" name="NAME"&gt;</a:t>
            </a:r>
          </a:p>
          <a:p>
            <a:pPr marL="0" indent="0">
              <a:buNone/>
            </a:pPr>
            <a:r>
              <a:rPr lang="en-IN" b="1" dirty="0">
                <a:solidFill>
                  <a:schemeClr val="bg1"/>
                </a:solidFill>
              </a:rPr>
              <a:t>		&lt;/p&gt;</a:t>
            </a:r>
          </a:p>
          <a:p>
            <a:pPr marL="0" indent="0">
              <a:buNone/>
            </a:pPr>
            <a:r>
              <a:rPr lang="en-IN" b="1" dirty="0">
                <a:solidFill>
                  <a:schemeClr val="bg1"/>
                </a:solidFill>
              </a:rPr>
              <a:t>	    &lt;p&gt;DATE OF BIRTH:  &lt;input type="date" name="date"&gt;&lt;/p&gt;</a:t>
            </a:r>
          </a:p>
          <a:p>
            <a:pPr marL="0" indent="0">
              <a:buNone/>
            </a:pPr>
            <a:r>
              <a:rPr lang="en-IN" b="1" dirty="0">
                <a:solidFill>
                  <a:schemeClr val="bg1"/>
                </a:solidFill>
              </a:rPr>
              <a:t>	    &lt;p&gt;GENDER: &lt;input type="radio" name="GENDER"&gt;MALE &lt;input type="radio" name="GENDER"&gt;FEMALE&lt;/p&gt;</a:t>
            </a:r>
          </a:p>
          <a:p>
            <a:pPr marL="0" indent="0">
              <a:buNone/>
            </a:pPr>
            <a:r>
              <a:rPr lang="en-IN" b="1" dirty="0">
                <a:solidFill>
                  <a:schemeClr val="bg1"/>
                </a:solidFill>
              </a:rPr>
              <a:t>	    &lt;p&gt;PHONE NUMBER: &lt;input type="</a:t>
            </a:r>
            <a:r>
              <a:rPr lang="en-IN" b="1" dirty="0" err="1">
                <a:solidFill>
                  <a:schemeClr val="bg1"/>
                </a:solidFill>
              </a:rPr>
              <a:t>tel</a:t>
            </a:r>
            <a:r>
              <a:rPr lang="en-IN" b="1" dirty="0">
                <a:solidFill>
                  <a:schemeClr val="bg1"/>
                </a:solidFill>
              </a:rPr>
              <a:t>" name=""&gt;&lt;/p&gt;</a:t>
            </a:r>
          </a:p>
          <a:p>
            <a:pPr marL="0" indent="0">
              <a:buNone/>
            </a:pPr>
            <a:r>
              <a:rPr lang="en-IN" b="1" dirty="0">
                <a:solidFill>
                  <a:schemeClr val="bg1"/>
                </a:solidFill>
              </a:rPr>
              <a:t>	    &lt;p&gt;EMAIL:&lt;input type="email" name=""&gt;&lt;/p&gt;</a:t>
            </a:r>
          </a:p>
          <a:p>
            <a:pPr marL="0" indent="0">
              <a:buNone/>
            </a:pPr>
            <a:r>
              <a:rPr lang="en-IN" b="1" dirty="0">
                <a:solidFill>
                  <a:schemeClr val="bg1"/>
                </a:solidFill>
              </a:rPr>
              <a:t>	    &lt;p&gt;PASSWORD:&lt;input type="password" name=""&gt;&lt;/p&gt;</a:t>
            </a:r>
          </a:p>
          <a:p>
            <a:pPr marL="0" indent="0">
              <a:buNone/>
            </a:pPr>
            <a:r>
              <a:rPr lang="en-IN" b="1" dirty="0">
                <a:solidFill>
                  <a:schemeClr val="bg1"/>
                </a:solidFill>
              </a:rPr>
              <a:t>	    &lt;h3&gt;MEDICAL INFORMATION&lt;/h3&gt;</a:t>
            </a:r>
          </a:p>
          <a:p>
            <a:pPr marL="0" indent="0">
              <a:buNone/>
            </a:pPr>
            <a:r>
              <a:rPr lang="en-IN" b="1" dirty="0">
                <a:solidFill>
                  <a:schemeClr val="bg1"/>
                </a:solidFill>
              </a:rPr>
              <a:t>	    &lt;p&gt;HEIGHT:&lt;input type="text" name=""&gt;&lt;/p&gt;</a:t>
            </a:r>
          </a:p>
          <a:p>
            <a:pPr marL="0" indent="0">
              <a:buNone/>
            </a:pPr>
            <a:r>
              <a:rPr lang="en-IN" b="1" dirty="0">
                <a:solidFill>
                  <a:schemeClr val="bg1"/>
                </a:solidFill>
              </a:rPr>
              <a:t>	    &lt;p&gt;WEIGHT:&lt;input type="text" name=""&gt;&lt;/p&gt;</a:t>
            </a:r>
          </a:p>
          <a:p>
            <a:pPr marL="0" indent="0">
              <a:buNone/>
            </a:pPr>
            <a:r>
              <a:rPr lang="en-IN" b="1" dirty="0">
                <a:solidFill>
                  <a:schemeClr val="bg1"/>
                </a:solidFill>
              </a:rPr>
              <a:t>	    &lt;p&gt;&lt;a </a:t>
            </a:r>
            <a:r>
              <a:rPr lang="en-IN" b="1" dirty="0" err="1">
                <a:solidFill>
                  <a:schemeClr val="bg1"/>
                </a:solidFill>
              </a:rPr>
              <a:t>href</a:t>
            </a:r>
            <a:r>
              <a:rPr lang="en-IN" b="1" dirty="0">
                <a:solidFill>
                  <a:schemeClr val="bg1"/>
                </a:solidFill>
              </a:rPr>
              <a:t>="login.html" style="text-align: </a:t>
            </a:r>
            <a:r>
              <a:rPr lang="en-IN" b="1" dirty="0" err="1">
                <a:solidFill>
                  <a:schemeClr val="bg1"/>
                </a:solidFill>
              </a:rPr>
              <a:t>center;style</a:t>
            </a:r>
            <a:r>
              <a:rPr lang="en-IN" b="1" dirty="0">
                <a:solidFill>
                  <a:schemeClr val="bg1"/>
                </a:solidFill>
              </a:rPr>
              <a:t>=border: 5px;background-color:white;color:black;padding:5px;"name=""&gt;Submit&lt;/a&gt;&lt;/p&gt;</a:t>
            </a:r>
          </a:p>
          <a:p>
            <a:pPr marL="0" indent="0">
              <a:buNone/>
            </a:pPr>
            <a:r>
              <a:rPr lang="en-IN" b="1" dirty="0">
                <a:solidFill>
                  <a:schemeClr val="bg1"/>
                </a:solidFill>
              </a:rPr>
              <a:t>	    &lt;p&gt;&lt;a </a:t>
            </a:r>
            <a:r>
              <a:rPr lang="en-IN" b="1" dirty="0" err="1">
                <a:solidFill>
                  <a:schemeClr val="bg1"/>
                </a:solidFill>
              </a:rPr>
              <a:t>href</a:t>
            </a:r>
            <a:r>
              <a:rPr lang="en-IN" b="1" dirty="0">
                <a:solidFill>
                  <a:schemeClr val="bg1"/>
                </a:solidFill>
              </a:rPr>
              <a:t>="home.html" style="text-align: </a:t>
            </a:r>
            <a:r>
              <a:rPr lang="en-IN" b="1" dirty="0" err="1">
                <a:solidFill>
                  <a:schemeClr val="bg1"/>
                </a:solidFill>
              </a:rPr>
              <a:t>center;style</a:t>
            </a:r>
            <a:r>
              <a:rPr lang="en-IN" b="1" dirty="0">
                <a:solidFill>
                  <a:schemeClr val="bg1"/>
                </a:solidFill>
              </a:rPr>
              <a:t>=border: 5px;background-color:white;color:black;padding:5px;"name=""&gt;Back&lt;/a&gt;&lt;/p&gt;</a:t>
            </a:r>
          </a:p>
          <a:p>
            <a:pPr marL="0" indent="0">
              <a:buNone/>
            </a:pPr>
            <a:endParaRPr lang="en-IN" b="1" dirty="0">
              <a:solidFill>
                <a:schemeClr val="bg1"/>
              </a:solidFill>
            </a:endParaRPr>
          </a:p>
          <a:p>
            <a:pPr marL="0" indent="0">
              <a:buNone/>
            </a:pPr>
            <a:r>
              <a:rPr lang="en-IN" b="1" dirty="0">
                <a:solidFill>
                  <a:schemeClr val="bg1"/>
                </a:solidFill>
              </a:rPr>
              <a:t>	    &lt;/div&gt;</a:t>
            </a:r>
          </a:p>
          <a:p>
            <a:pPr marL="0" indent="0">
              <a:buNone/>
            </a:pPr>
            <a:r>
              <a:rPr lang="en-IN" b="1" dirty="0">
                <a:solidFill>
                  <a:schemeClr val="bg1"/>
                </a:solidFill>
              </a:rPr>
              <a:t>	    &lt;/div&gt;</a:t>
            </a:r>
          </a:p>
          <a:p>
            <a:pPr marL="0" indent="0">
              <a:buNone/>
            </a:pPr>
            <a:r>
              <a:rPr lang="en-IN" b="1" dirty="0">
                <a:solidFill>
                  <a:schemeClr val="bg1"/>
                </a:solidFill>
              </a:rPr>
              <a:t>	&lt;/body&gt;</a:t>
            </a:r>
          </a:p>
          <a:p>
            <a:pPr marL="0" indent="0">
              <a:buNone/>
            </a:pPr>
            <a:r>
              <a:rPr lang="en-IN" b="1" dirty="0">
                <a:solidFill>
                  <a:schemeClr val="bg1"/>
                </a:solidFill>
              </a:rPr>
              <a:t>&lt;/html&gt;</a:t>
            </a:r>
          </a:p>
        </p:txBody>
      </p:sp>
    </p:spTree>
    <p:extLst>
      <p:ext uri="{BB962C8B-B14F-4D97-AF65-F5344CB8AC3E}">
        <p14:creationId xmlns:p14="http://schemas.microsoft.com/office/powerpoint/2010/main" val="2706917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618C10C3-C1C7-45B9-933E-229F4BC3953B}"/>
              </a:ext>
            </a:extLst>
          </p:cNvPr>
          <p:cNvSpPr>
            <a:spLocks noGrp="1"/>
          </p:cNvSpPr>
          <p:nvPr>
            <p:ph idx="1"/>
          </p:nvPr>
        </p:nvSpPr>
        <p:spPr>
          <a:xfrm>
            <a:off x="1726496" y="1942441"/>
            <a:ext cx="9603275" cy="2973117"/>
          </a:xfrm>
          <a:prstGeom prst="rect">
            <a:avLst/>
          </a:prstGeom>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None/>
            </a:pPr>
            <a:endParaRPr lang="en-US" dirty="0"/>
          </a:p>
          <a:p>
            <a:pPr>
              <a:buNone/>
            </a:pPr>
            <a:r>
              <a:rPr lang="en-US" dirty="0"/>
              <a:t>POTENTIAL BENFITS:</a:t>
            </a:r>
          </a:p>
          <a:p>
            <a:pPr>
              <a:buNone/>
            </a:pPr>
            <a:r>
              <a:rPr lang="en-US" dirty="0"/>
              <a:t>Online patient scheduling has its </a:t>
            </a:r>
            <a:r>
              <a:rPr lang="en-US" dirty="0" err="1"/>
              <a:t>tangetial</a:t>
            </a:r>
            <a:r>
              <a:rPr lang="en-US" dirty="0"/>
              <a:t> benefits </a:t>
            </a:r>
            <a:r>
              <a:rPr lang="en-US" dirty="0" err="1"/>
              <a:t>toboth</a:t>
            </a:r>
            <a:r>
              <a:rPr lang="en-US" dirty="0"/>
              <a:t> users and the hospital management</a:t>
            </a:r>
          </a:p>
          <a:p>
            <a:pPr>
              <a:buNone/>
            </a:pPr>
            <a:r>
              <a:rPr lang="en-US" dirty="0"/>
              <a:t>ACCESSIBILITY:</a:t>
            </a:r>
          </a:p>
          <a:p>
            <a:pPr>
              <a:buNone/>
            </a:pPr>
            <a:r>
              <a:rPr lang="en-US" dirty="0"/>
              <a:t>Online scheduling software is accessible for all types of users all that needed is internet connection .</a:t>
            </a:r>
          </a:p>
          <a:p>
            <a:pPr>
              <a:buNone/>
            </a:pPr>
            <a:r>
              <a:rPr lang="en-US" dirty="0"/>
              <a:t>SECURITY: maintains patient information confidential as of the will get an username and password through this they can access .</a:t>
            </a:r>
          </a:p>
          <a:p>
            <a:pPr>
              <a:buNone/>
            </a:pPr>
            <a:endParaRPr lang="en-US" dirty="0"/>
          </a:p>
          <a:p>
            <a:pPr>
              <a:buNone/>
            </a:pPr>
            <a:endParaRPr lang="en-US" dirty="0"/>
          </a:p>
        </p:txBody>
      </p:sp>
    </p:spTree>
    <p:extLst>
      <p:ext uri="{BB962C8B-B14F-4D97-AF65-F5344CB8AC3E}">
        <p14:creationId xmlns:p14="http://schemas.microsoft.com/office/powerpoint/2010/main" val="7423423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C408766-AF30-4A2C-AEBA-2E3F1ED08427}"/>
              </a:ext>
            </a:extLst>
          </p:cNvPr>
          <p:cNvPicPr>
            <a:picLocks noGrp="1" noChangeAspect="1"/>
          </p:cNvPicPr>
          <p:nvPr>
            <p:ph idx="1"/>
          </p:nvPr>
        </p:nvPicPr>
        <p:blipFill>
          <a:blip r:embed="rId2"/>
          <a:stretch>
            <a:fillRect/>
          </a:stretch>
        </p:blipFill>
        <p:spPr>
          <a:xfrm>
            <a:off x="159309" y="115530"/>
            <a:ext cx="11845879" cy="6531077"/>
          </a:xfrm>
        </p:spPr>
      </p:pic>
    </p:spTree>
    <p:extLst>
      <p:ext uri="{BB962C8B-B14F-4D97-AF65-F5344CB8AC3E}">
        <p14:creationId xmlns:p14="http://schemas.microsoft.com/office/powerpoint/2010/main" val="168910194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2618B-798C-49BD-A496-F22786EA752F}"/>
              </a:ext>
            </a:extLst>
          </p:cNvPr>
          <p:cNvSpPr>
            <a:spLocks noGrp="1"/>
          </p:cNvSpPr>
          <p:nvPr>
            <p:ph type="title"/>
          </p:nvPr>
        </p:nvSpPr>
        <p:spPr>
          <a:xfrm>
            <a:off x="4351644" y="132736"/>
            <a:ext cx="4153259" cy="1507067"/>
          </a:xfrm>
        </p:spPr>
        <p:txBody>
          <a:bodyPr>
            <a:normAutofit fontScale="90000"/>
          </a:bodyPr>
          <a:lstStyle/>
          <a:p>
            <a:r>
              <a:rPr lang="en-IN" b="1" u="sng" dirty="0">
                <a:solidFill>
                  <a:schemeClr val="bg1"/>
                </a:solidFill>
              </a:rPr>
              <a:t>CODE OF MODULE 1</a:t>
            </a:r>
            <a:br>
              <a:rPr lang="en-IN" b="1" u="sng" dirty="0">
                <a:solidFill>
                  <a:schemeClr val="bg1"/>
                </a:solidFill>
              </a:rPr>
            </a:br>
            <a:r>
              <a:rPr lang="en-IN" b="1" dirty="0">
                <a:solidFill>
                  <a:schemeClr val="bg1"/>
                </a:solidFill>
              </a:rPr>
              <a:t>     </a:t>
            </a:r>
            <a:r>
              <a:rPr lang="en-IN" b="1" u="sng" dirty="0">
                <a:solidFill>
                  <a:schemeClr val="bg1"/>
                </a:solidFill>
              </a:rPr>
              <a:t>LOGIN  PAGE</a:t>
            </a:r>
            <a:endParaRPr lang="en-IN" dirty="0"/>
          </a:p>
        </p:txBody>
      </p:sp>
      <p:sp>
        <p:nvSpPr>
          <p:cNvPr id="3" name="Content Placeholder 2">
            <a:extLst>
              <a:ext uri="{FF2B5EF4-FFF2-40B4-BE49-F238E27FC236}">
                <a16:creationId xmlns:a16="http://schemas.microsoft.com/office/drawing/2014/main" id="{060E79E9-0E9F-418E-9949-9A888BA54F07}"/>
              </a:ext>
            </a:extLst>
          </p:cNvPr>
          <p:cNvSpPr>
            <a:spLocks noGrp="1"/>
          </p:cNvSpPr>
          <p:nvPr>
            <p:ph idx="1"/>
          </p:nvPr>
        </p:nvSpPr>
        <p:spPr>
          <a:xfrm>
            <a:off x="310587" y="108155"/>
            <a:ext cx="8534400" cy="6617109"/>
          </a:xfrm>
        </p:spPr>
        <p:txBody>
          <a:bodyPr>
            <a:normAutofit fontScale="92500" lnSpcReduction="10000"/>
          </a:bodyPr>
          <a:lstStyle/>
          <a:p>
            <a:pPr marL="0" indent="0">
              <a:buNone/>
            </a:pPr>
            <a:r>
              <a:rPr lang="en-IN" b="1" dirty="0">
                <a:solidFill>
                  <a:schemeClr val="bg1"/>
                </a:solidFill>
              </a:rPr>
              <a:t>&lt;!DOCTYPE html&gt;</a:t>
            </a:r>
          </a:p>
          <a:p>
            <a:pPr marL="0" indent="0">
              <a:buNone/>
            </a:pPr>
            <a:r>
              <a:rPr lang="en-IN" b="1" dirty="0">
                <a:solidFill>
                  <a:schemeClr val="bg1"/>
                </a:solidFill>
              </a:rPr>
              <a:t>&lt;html&gt;</a:t>
            </a:r>
          </a:p>
          <a:p>
            <a:pPr marL="0" indent="0">
              <a:buNone/>
            </a:pPr>
            <a:r>
              <a:rPr lang="en-IN" b="1" dirty="0">
                <a:solidFill>
                  <a:schemeClr val="bg1"/>
                </a:solidFill>
              </a:rPr>
              <a:t>&lt;head&gt;</a:t>
            </a:r>
          </a:p>
          <a:p>
            <a:pPr marL="0" indent="0">
              <a:buNone/>
            </a:pPr>
            <a:r>
              <a:rPr lang="en-IN" b="1" dirty="0">
                <a:solidFill>
                  <a:schemeClr val="bg1"/>
                </a:solidFill>
              </a:rPr>
              <a:t>	&lt;style &gt;</a:t>
            </a:r>
          </a:p>
          <a:p>
            <a:pPr marL="0" indent="0">
              <a:buNone/>
            </a:pPr>
            <a:r>
              <a:rPr lang="en-IN" b="1" dirty="0">
                <a:solidFill>
                  <a:schemeClr val="bg1"/>
                </a:solidFill>
              </a:rPr>
              <a:t>		html {    </a:t>
            </a:r>
          </a:p>
          <a:p>
            <a:pPr marL="0" indent="0">
              <a:buNone/>
            </a:pPr>
            <a:r>
              <a:rPr lang="en-IN" b="1" dirty="0">
                <a:solidFill>
                  <a:schemeClr val="bg1"/>
                </a:solidFill>
              </a:rPr>
              <a:t>    background: </a:t>
            </a:r>
            <a:r>
              <a:rPr lang="en-IN" b="1" dirty="0" err="1">
                <a:solidFill>
                  <a:schemeClr val="bg1"/>
                </a:solidFill>
              </a:rPr>
              <a:t>url</a:t>
            </a:r>
            <a:r>
              <a:rPr lang="en-IN" b="1" dirty="0">
                <a:solidFill>
                  <a:schemeClr val="bg1"/>
                </a:solidFill>
              </a:rPr>
              <a:t>('pictu.jpg') no-repeat </a:t>
            </a:r>
            <a:r>
              <a:rPr lang="en-IN" b="1" dirty="0" err="1">
                <a:solidFill>
                  <a:schemeClr val="bg1"/>
                </a:solidFill>
              </a:rPr>
              <a:t>center</a:t>
            </a:r>
            <a:r>
              <a:rPr lang="en-IN" b="1" dirty="0">
                <a:solidFill>
                  <a:schemeClr val="bg1"/>
                </a:solidFill>
              </a:rPr>
              <a:t> fixed;     </a:t>
            </a:r>
          </a:p>
          <a:p>
            <a:pPr marL="0" indent="0">
              <a:buNone/>
            </a:pPr>
            <a:r>
              <a:rPr lang="en-IN" b="1" dirty="0">
                <a:solidFill>
                  <a:schemeClr val="bg1"/>
                </a:solidFill>
              </a:rPr>
              <a:t>    background-size: cover;</a:t>
            </a:r>
          </a:p>
          <a:p>
            <a:pPr marL="0" indent="0">
              <a:buNone/>
            </a:pPr>
            <a:r>
              <a:rPr lang="en-IN" b="1" dirty="0">
                <a:solidFill>
                  <a:schemeClr val="bg1"/>
                </a:solidFill>
              </a:rPr>
              <a:t>}</a:t>
            </a:r>
          </a:p>
          <a:p>
            <a:pPr marL="0" indent="0">
              <a:buNone/>
            </a:pPr>
            <a:r>
              <a:rPr lang="en-IN" b="1" dirty="0">
                <a:solidFill>
                  <a:schemeClr val="bg1"/>
                </a:solidFill>
              </a:rPr>
              <a:t>	&lt;/style&gt;&gt;</a:t>
            </a:r>
          </a:p>
          <a:p>
            <a:pPr marL="0" indent="0">
              <a:buNone/>
            </a:pPr>
            <a:r>
              <a:rPr lang="en-IN" b="1" dirty="0">
                <a:solidFill>
                  <a:schemeClr val="bg1"/>
                </a:solidFill>
              </a:rPr>
              <a:t>	&lt;title&gt;ONLINE DOCTOR CONSULTANCY &lt;/title&gt;</a:t>
            </a:r>
          </a:p>
          <a:p>
            <a:pPr marL="0" indent="0">
              <a:buNone/>
            </a:pPr>
            <a:r>
              <a:rPr lang="en-IN" b="1" dirty="0">
                <a:solidFill>
                  <a:schemeClr val="bg1"/>
                </a:solidFill>
              </a:rPr>
              <a:t>	&lt;link </a:t>
            </a:r>
            <a:r>
              <a:rPr lang="en-IN" b="1" dirty="0" err="1">
                <a:solidFill>
                  <a:schemeClr val="bg1"/>
                </a:solidFill>
              </a:rPr>
              <a:t>rel</a:t>
            </a:r>
            <a:r>
              <a:rPr lang="en-IN" b="1" dirty="0">
                <a:solidFill>
                  <a:schemeClr val="bg1"/>
                </a:solidFill>
              </a:rPr>
              <a:t>="stylesheet" </a:t>
            </a:r>
            <a:r>
              <a:rPr lang="en-IN" b="1" dirty="0" err="1">
                <a:solidFill>
                  <a:schemeClr val="bg1"/>
                </a:solidFill>
              </a:rPr>
              <a:t>href</a:t>
            </a:r>
            <a:r>
              <a:rPr lang="en-IN" b="1" dirty="0">
                <a:solidFill>
                  <a:schemeClr val="bg1"/>
                </a:solidFill>
              </a:rPr>
              <a:t>="style.css"&gt;</a:t>
            </a:r>
          </a:p>
          <a:p>
            <a:pPr marL="0" indent="0">
              <a:buNone/>
            </a:pPr>
            <a:r>
              <a:rPr lang="en-IN" b="1" dirty="0">
                <a:solidFill>
                  <a:schemeClr val="bg1"/>
                </a:solidFill>
              </a:rPr>
              <a:t>	&lt;script </a:t>
            </a:r>
            <a:r>
              <a:rPr lang="en-IN" b="1" dirty="0" err="1">
                <a:solidFill>
                  <a:schemeClr val="bg1"/>
                </a:solidFill>
              </a:rPr>
              <a:t>src</a:t>
            </a:r>
            <a:r>
              <a:rPr lang="en-IN" b="1" dirty="0">
                <a:solidFill>
                  <a:schemeClr val="bg1"/>
                </a:solidFill>
              </a:rPr>
              <a:t>="script.js"&gt;&lt;/script&gt;</a:t>
            </a:r>
          </a:p>
          <a:p>
            <a:pPr marL="0" indent="0">
              <a:buNone/>
            </a:pPr>
            <a:r>
              <a:rPr lang="en-IN" b="1" dirty="0">
                <a:solidFill>
                  <a:schemeClr val="bg1"/>
                </a:solidFill>
              </a:rPr>
              <a:t>&lt;/head&gt;</a:t>
            </a:r>
          </a:p>
          <a:p>
            <a:pPr marL="0" indent="0">
              <a:buNone/>
            </a:pPr>
            <a:r>
              <a:rPr lang="en-IN" b="1" dirty="0">
                <a:solidFill>
                  <a:schemeClr val="bg1"/>
                </a:solidFill>
              </a:rPr>
              <a:t>     &lt;div class="header"&gt;</a:t>
            </a:r>
          </a:p>
          <a:p>
            <a:pPr marL="0" indent="0">
              <a:buNone/>
            </a:pPr>
            <a:r>
              <a:rPr lang="en-IN" b="1" dirty="0">
                <a:solidFill>
                  <a:schemeClr val="bg1"/>
                </a:solidFill>
              </a:rPr>
              <a:t>     &lt;h1 style="</a:t>
            </a:r>
            <a:r>
              <a:rPr lang="en-IN" b="1" dirty="0" err="1">
                <a:solidFill>
                  <a:schemeClr val="bg1"/>
                </a:solidFill>
              </a:rPr>
              <a:t>color</a:t>
            </a:r>
            <a:r>
              <a:rPr lang="en-IN" b="1" dirty="0">
                <a:solidFill>
                  <a:schemeClr val="bg1"/>
                </a:solidFill>
              </a:rPr>
              <a:t>: white"&gt;ONLINE DOCTOR CONSULTANCY&lt;/h1&gt;</a:t>
            </a:r>
          </a:p>
          <a:p>
            <a:pPr marL="0" indent="0">
              <a:buNone/>
            </a:pPr>
            <a:r>
              <a:rPr lang="en-IN" b="1" dirty="0">
                <a:solidFill>
                  <a:schemeClr val="bg1"/>
                </a:solidFill>
              </a:rPr>
              <a:t> &lt;/div&gt;</a:t>
            </a:r>
          </a:p>
        </p:txBody>
      </p:sp>
    </p:spTree>
    <p:extLst>
      <p:ext uri="{BB962C8B-B14F-4D97-AF65-F5344CB8AC3E}">
        <p14:creationId xmlns:p14="http://schemas.microsoft.com/office/powerpoint/2010/main" val="82359619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DC9B77-A35C-4305-9182-63F6178E6B35}"/>
              </a:ext>
            </a:extLst>
          </p:cNvPr>
          <p:cNvSpPr>
            <a:spLocks noGrp="1"/>
          </p:cNvSpPr>
          <p:nvPr>
            <p:ph idx="1"/>
          </p:nvPr>
        </p:nvSpPr>
        <p:spPr>
          <a:xfrm>
            <a:off x="684212" y="294968"/>
            <a:ext cx="8534400" cy="6430296"/>
          </a:xfrm>
        </p:spPr>
        <p:txBody>
          <a:bodyPr>
            <a:normAutofit fontScale="62500" lnSpcReduction="20000"/>
          </a:bodyPr>
          <a:lstStyle/>
          <a:p>
            <a:pPr marL="0" indent="0">
              <a:buNone/>
            </a:pPr>
            <a:r>
              <a:rPr lang="en-IN" b="1" dirty="0">
                <a:solidFill>
                  <a:schemeClr val="bg1"/>
                </a:solidFill>
              </a:rPr>
              <a:t> &lt;div  style="text-align: </a:t>
            </a:r>
            <a:r>
              <a:rPr lang="en-IN" b="1" dirty="0" err="1">
                <a:solidFill>
                  <a:schemeClr val="bg1"/>
                </a:solidFill>
              </a:rPr>
              <a:t>center;border</a:t>
            </a:r>
            <a:r>
              <a:rPr lang="en-IN" b="1" dirty="0">
                <a:solidFill>
                  <a:schemeClr val="bg1"/>
                </a:solidFill>
              </a:rPr>
              <a:t>: 5px solid </a:t>
            </a:r>
            <a:r>
              <a:rPr lang="en-IN" b="1" dirty="0" err="1">
                <a:solidFill>
                  <a:schemeClr val="bg1"/>
                </a:solidFill>
              </a:rPr>
              <a:t>white;border-radius</a:t>
            </a:r>
            <a:r>
              <a:rPr lang="en-IN" b="1" dirty="0">
                <a:solidFill>
                  <a:schemeClr val="bg1"/>
                </a:solidFill>
              </a:rPr>
              <a:t>: 20px;color:gray;width:40%;height:15%;</a:t>
            </a:r>
            <a:r>
              <a:rPr lang="en-IN" b="1" dirty="0" err="1">
                <a:solidFill>
                  <a:schemeClr val="bg1"/>
                </a:solidFill>
              </a:rPr>
              <a:t>color</a:t>
            </a:r>
            <a:r>
              <a:rPr lang="en-IN" b="1" dirty="0">
                <a:solidFill>
                  <a:schemeClr val="bg1"/>
                </a:solidFill>
              </a:rPr>
              <a:t>: white" class="container"&gt;</a:t>
            </a:r>
          </a:p>
          <a:p>
            <a:pPr marL="0" indent="0">
              <a:buNone/>
            </a:pPr>
            <a:r>
              <a:rPr lang="en-IN" b="1" dirty="0">
                <a:solidFill>
                  <a:schemeClr val="bg1"/>
                </a:solidFill>
              </a:rPr>
              <a:t>  	&lt;h1&gt;LOGIN &lt;/h1&gt;</a:t>
            </a:r>
          </a:p>
          <a:p>
            <a:pPr marL="0" indent="0">
              <a:buNone/>
            </a:pPr>
            <a:r>
              <a:rPr lang="en-IN" b="1" dirty="0">
                <a:solidFill>
                  <a:schemeClr val="bg1"/>
                </a:solidFill>
              </a:rPr>
              <a:t>  	&lt;hr&gt;</a:t>
            </a:r>
          </a:p>
          <a:p>
            <a:pPr marL="0" indent="0">
              <a:buNone/>
            </a:pPr>
            <a:r>
              <a:rPr lang="en-IN" b="1" dirty="0">
                <a:solidFill>
                  <a:schemeClr val="bg1"/>
                </a:solidFill>
              </a:rPr>
              <a:t>         &lt;p&gt;ENTER YOUR EMAIL&lt;/p&gt;</a:t>
            </a:r>
          </a:p>
          <a:p>
            <a:pPr marL="0" indent="0">
              <a:buNone/>
            </a:pPr>
            <a:r>
              <a:rPr lang="en-IN" b="1" dirty="0">
                <a:solidFill>
                  <a:schemeClr val="bg1"/>
                </a:solidFill>
              </a:rPr>
              <a:t>  		&lt;input type="text" id="id1" name="</a:t>
            </a:r>
            <a:r>
              <a:rPr lang="en-IN" b="1" dirty="0" err="1">
                <a:solidFill>
                  <a:schemeClr val="bg1"/>
                </a:solidFill>
              </a:rPr>
              <a:t>mailid</a:t>
            </a:r>
            <a:r>
              <a:rPr lang="en-IN" b="1" dirty="0">
                <a:solidFill>
                  <a:schemeClr val="bg1"/>
                </a:solidFill>
              </a:rPr>
              <a:t>" placeholder="Enter Email id"&gt;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&lt;p&gt;PASSWORD&lt;/p&gt;</a:t>
            </a:r>
          </a:p>
          <a:p>
            <a:pPr marL="0" indent="0">
              <a:buNone/>
            </a:pPr>
            <a:r>
              <a:rPr lang="en-IN" b="1" dirty="0">
                <a:solidFill>
                  <a:schemeClr val="bg1"/>
                </a:solidFill>
              </a:rPr>
              <a:t>  		&lt;input type="password" id="id2" name="</a:t>
            </a:r>
            <a:r>
              <a:rPr lang="en-IN" b="1" dirty="0" err="1">
                <a:solidFill>
                  <a:schemeClr val="bg1"/>
                </a:solidFill>
              </a:rPr>
              <a:t>pwd</a:t>
            </a:r>
            <a:r>
              <a:rPr lang="en-IN" b="1" dirty="0">
                <a:solidFill>
                  <a:schemeClr val="bg1"/>
                </a:solidFill>
              </a:rPr>
              <a:t>"  placeholder="Enter password"&gt;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&lt;button onclick="</a:t>
            </a:r>
            <a:r>
              <a:rPr lang="en-IN" b="1" dirty="0" err="1">
                <a:solidFill>
                  <a:schemeClr val="bg1"/>
                </a:solidFill>
              </a:rPr>
              <a:t>func</a:t>
            </a:r>
            <a:r>
              <a:rPr lang="en-IN" b="1" dirty="0">
                <a:solidFill>
                  <a:schemeClr val="bg1"/>
                </a:solidFill>
              </a:rPr>
              <a:t>()"&gt;Check&lt;/button&gt;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&lt;a style="</a:t>
            </a:r>
            <a:r>
              <a:rPr lang="en-IN" b="1" dirty="0" err="1">
                <a:solidFill>
                  <a:schemeClr val="bg1"/>
                </a:solidFill>
              </a:rPr>
              <a:t>color:white</a:t>
            </a:r>
            <a:r>
              <a:rPr lang="en-IN" b="1" dirty="0">
                <a:solidFill>
                  <a:schemeClr val="bg1"/>
                </a:solidFill>
              </a:rPr>
              <a:t>" </a:t>
            </a:r>
            <a:r>
              <a:rPr lang="en-IN" b="1" dirty="0" err="1">
                <a:solidFill>
                  <a:schemeClr val="bg1"/>
                </a:solidFill>
              </a:rPr>
              <a:t>href</a:t>
            </a:r>
            <a:r>
              <a:rPr lang="en-IN" b="1" dirty="0">
                <a:solidFill>
                  <a:schemeClr val="bg1"/>
                </a:solidFill>
              </a:rPr>
              <a:t>="levels.html" id="ref"&gt;&lt;/a&gt;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&lt;/div&gt;</a:t>
            </a:r>
          </a:p>
          <a:p>
            <a:pPr marL="0" indent="0">
              <a:buNone/>
            </a:pPr>
            <a:r>
              <a:rPr lang="en-IN" b="1" dirty="0">
                <a:solidFill>
                  <a:schemeClr val="bg1"/>
                </a:solidFill>
              </a:rPr>
              <a:t>  		</a:t>
            </a:r>
          </a:p>
          <a:p>
            <a:pPr marL="0" indent="0">
              <a:buNone/>
            </a:pPr>
            <a:r>
              <a:rPr lang="en-IN" b="1" dirty="0">
                <a:solidFill>
                  <a:schemeClr val="bg1"/>
                </a:solidFill>
              </a:rPr>
              <a:t>&lt;/body&gt;</a:t>
            </a:r>
          </a:p>
          <a:p>
            <a:pPr marL="0" indent="0">
              <a:buNone/>
            </a:pPr>
            <a:r>
              <a:rPr lang="en-IN" b="1" dirty="0">
                <a:solidFill>
                  <a:schemeClr val="bg1"/>
                </a:solidFill>
              </a:rPr>
              <a:t>&lt;/html&gt;</a:t>
            </a:r>
          </a:p>
        </p:txBody>
      </p:sp>
    </p:spTree>
    <p:extLst>
      <p:ext uri="{BB962C8B-B14F-4D97-AF65-F5344CB8AC3E}">
        <p14:creationId xmlns:p14="http://schemas.microsoft.com/office/powerpoint/2010/main" val="34396617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F51019F-6C57-4D4E-8697-A8C71EB27180}"/>
              </a:ext>
            </a:extLst>
          </p:cNvPr>
          <p:cNvPicPr>
            <a:picLocks noGrp="1" noChangeAspect="1"/>
          </p:cNvPicPr>
          <p:nvPr>
            <p:ph idx="1"/>
          </p:nvPr>
        </p:nvPicPr>
        <p:blipFill>
          <a:blip r:embed="rId2"/>
          <a:stretch>
            <a:fillRect/>
          </a:stretch>
        </p:blipFill>
        <p:spPr>
          <a:xfrm>
            <a:off x="201562" y="147485"/>
            <a:ext cx="11788876" cy="6521372"/>
          </a:xfrm>
        </p:spPr>
      </p:pic>
    </p:spTree>
    <p:extLst>
      <p:ext uri="{BB962C8B-B14F-4D97-AF65-F5344CB8AC3E}">
        <p14:creationId xmlns:p14="http://schemas.microsoft.com/office/powerpoint/2010/main" val="100989427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prstGeom prst="rect">
            <a:avLst/>
          </a:prstGeom>
        </p:spPr>
        <p:txBody>
          <a:bodyPr spcFirstLastPara="1" vert="horz" wrap="square" lIns="121900" tIns="121900" rIns="121900" bIns="121900" rtlCol="0" anchor="t" anchorCtr="0">
            <a:normAutofit fontScale="90000"/>
          </a:bodyPr>
          <a:lstStyle/>
          <a:p>
            <a:pPr>
              <a:spcBef>
                <a:spcPts val="0"/>
              </a:spcBef>
            </a:pPr>
            <a:r>
              <a:rPr lang="en" b="1" dirty="0">
                <a:solidFill>
                  <a:schemeClr val="bg1"/>
                </a:solidFill>
              </a:rPr>
              <a:t>Modue description and implementation</a:t>
            </a:r>
            <a:endParaRPr b="1" dirty="0">
              <a:solidFill>
                <a:schemeClr val="bg1"/>
              </a:solidFill>
            </a:endParaRPr>
          </a:p>
          <a:p>
            <a:pPr>
              <a:spcBef>
                <a:spcPts val="0"/>
              </a:spcBef>
            </a:pPr>
            <a:r>
              <a:rPr lang="en" b="1" dirty="0">
                <a:solidFill>
                  <a:schemeClr val="bg1"/>
                </a:solidFill>
              </a:rPr>
              <a:t>ONLINE DOCTOR CONSULTANCY</a:t>
            </a:r>
            <a:br>
              <a:rPr lang="en" b="1" dirty="0">
                <a:solidFill>
                  <a:schemeClr val="bg1"/>
                </a:solidFill>
              </a:rPr>
            </a:br>
            <a:r>
              <a:rPr lang="en" b="1" dirty="0">
                <a:solidFill>
                  <a:schemeClr val="bg1"/>
                </a:solidFill>
              </a:rPr>
              <a:t>(WEEK-9)</a:t>
            </a:r>
            <a:endParaRPr b="1" dirty="0">
              <a:solidFill>
                <a:schemeClr val="bg1"/>
              </a:solidFill>
            </a:endParaRPr>
          </a:p>
        </p:txBody>
      </p:sp>
      <p:sp>
        <p:nvSpPr>
          <p:cNvPr id="73" name="Google Shape;73;p13"/>
          <p:cNvSpPr txBox="1">
            <a:spLocks noGrp="1"/>
          </p:cNvSpPr>
          <p:nvPr>
            <p:ph type="subTitle" idx="1"/>
          </p:nvPr>
        </p:nvSpPr>
        <p:spPr>
          <a:xfrm>
            <a:off x="8891900" y="4156716"/>
            <a:ext cx="2712400" cy="1655600"/>
          </a:xfrm>
          <a:prstGeom prst="rect">
            <a:avLst/>
          </a:prstGeom>
        </p:spPr>
        <p:txBody>
          <a:bodyPr spcFirstLastPara="1" vert="horz" wrap="square" lIns="121900" tIns="121900" rIns="121900" bIns="121900" rtlCol="0" anchor="b" anchorCtr="0">
            <a:normAutofit/>
          </a:bodyPr>
          <a:lstStyle/>
          <a:p>
            <a:pPr>
              <a:spcBef>
                <a:spcPts val="0"/>
              </a:spcBef>
              <a:spcAft>
                <a:spcPts val="0"/>
              </a:spcAft>
            </a:pPr>
            <a:r>
              <a:rPr lang="en" b="1" dirty="0">
                <a:solidFill>
                  <a:schemeClr val="bg1"/>
                </a:solidFill>
              </a:rPr>
              <a:t>SNEHAL 104</a:t>
            </a:r>
          </a:p>
          <a:p>
            <a:pPr>
              <a:spcBef>
                <a:spcPts val="0"/>
              </a:spcBef>
              <a:spcAft>
                <a:spcPts val="0"/>
              </a:spcAft>
            </a:pPr>
            <a:r>
              <a:rPr lang="en" b="1" dirty="0">
                <a:solidFill>
                  <a:schemeClr val="bg1"/>
                </a:solidFill>
              </a:rPr>
              <a:t>UDAY 108</a:t>
            </a:r>
          </a:p>
          <a:p>
            <a:pPr>
              <a:spcBef>
                <a:spcPts val="0"/>
              </a:spcBef>
              <a:spcAft>
                <a:spcPts val="0"/>
              </a:spcAft>
            </a:pPr>
            <a:r>
              <a:rPr lang="en" b="1" dirty="0">
                <a:solidFill>
                  <a:schemeClr val="bg1"/>
                </a:solidFill>
              </a:rPr>
              <a:t>GANESH 109</a:t>
            </a:r>
            <a:endParaRPr b="1" dirty="0">
              <a:solidFill>
                <a:schemeClr val="bg1"/>
              </a:solidFill>
            </a:endParaRPr>
          </a:p>
        </p:txBody>
      </p:sp>
    </p:spTree>
    <p:extLst>
      <p:ext uri="{BB962C8B-B14F-4D97-AF65-F5344CB8AC3E}">
        <p14:creationId xmlns:p14="http://schemas.microsoft.com/office/powerpoint/2010/main" val="41368744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73D1-9864-4E30-B2EF-EF7904709015}"/>
              </a:ext>
            </a:extLst>
          </p:cNvPr>
          <p:cNvSpPr>
            <a:spLocks noGrp="1"/>
          </p:cNvSpPr>
          <p:nvPr>
            <p:ph type="title"/>
          </p:nvPr>
        </p:nvSpPr>
        <p:spPr>
          <a:xfrm>
            <a:off x="3914396" y="122632"/>
            <a:ext cx="4666275" cy="1507067"/>
          </a:xfrm>
        </p:spPr>
        <p:txBody>
          <a:bodyPr>
            <a:normAutofit/>
          </a:bodyPr>
          <a:lstStyle/>
          <a:p>
            <a:r>
              <a:rPr lang="en-IN" b="1" u="sng" dirty="0">
                <a:solidFill>
                  <a:schemeClr val="bg1"/>
                </a:solidFill>
              </a:rPr>
              <a:t>CODE OF MODULE 2</a:t>
            </a:r>
            <a:br>
              <a:rPr lang="en-IN" b="1" u="sng" dirty="0">
                <a:solidFill>
                  <a:schemeClr val="bg1"/>
                </a:solidFill>
              </a:rPr>
            </a:br>
            <a:r>
              <a:rPr lang="en-IN" b="1" dirty="0">
                <a:solidFill>
                  <a:schemeClr val="bg1"/>
                </a:solidFill>
              </a:rPr>
              <a:t>     </a:t>
            </a:r>
            <a:r>
              <a:rPr lang="en-IN" b="1" u="sng" dirty="0">
                <a:solidFill>
                  <a:schemeClr val="bg1"/>
                </a:solidFill>
              </a:rPr>
              <a:t>levels</a:t>
            </a:r>
          </a:p>
        </p:txBody>
      </p:sp>
      <p:sp>
        <p:nvSpPr>
          <p:cNvPr id="3" name="Content Placeholder 2">
            <a:extLst>
              <a:ext uri="{FF2B5EF4-FFF2-40B4-BE49-F238E27FC236}">
                <a16:creationId xmlns:a16="http://schemas.microsoft.com/office/drawing/2014/main" id="{839E58DB-423C-46E0-A144-F46AF96DC812}"/>
              </a:ext>
            </a:extLst>
          </p:cNvPr>
          <p:cNvSpPr>
            <a:spLocks noGrp="1"/>
          </p:cNvSpPr>
          <p:nvPr>
            <p:ph idx="1"/>
          </p:nvPr>
        </p:nvSpPr>
        <p:spPr>
          <a:xfrm>
            <a:off x="596877" y="1231626"/>
            <a:ext cx="8534400" cy="4394748"/>
          </a:xfrm>
        </p:spPr>
        <p:txBody>
          <a:bodyPr>
            <a:noAutofit/>
          </a:bodyPr>
          <a:lstStyle/>
          <a:p>
            <a:pPr marL="0" indent="0">
              <a:buNone/>
            </a:pPr>
            <a:r>
              <a:rPr lang="en-IN" sz="1200" b="1" dirty="0">
                <a:solidFill>
                  <a:schemeClr val="bg1"/>
                </a:solidFill>
              </a:rPr>
              <a:t>&lt;!DOCTYPE html&gt;</a:t>
            </a:r>
          </a:p>
          <a:p>
            <a:pPr marL="0" indent="0">
              <a:buNone/>
            </a:pPr>
            <a:r>
              <a:rPr lang="en-IN" sz="1200" b="1" dirty="0">
                <a:solidFill>
                  <a:schemeClr val="bg1"/>
                </a:solidFill>
              </a:rPr>
              <a:t>&lt;!DOCTYPE html&gt;</a:t>
            </a:r>
          </a:p>
          <a:p>
            <a:pPr marL="0" indent="0">
              <a:buNone/>
            </a:pPr>
            <a:r>
              <a:rPr lang="en-IN" sz="1200" b="1" dirty="0">
                <a:solidFill>
                  <a:schemeClr val="bg1"/>
                </a:solidFill>
              </a:rPr>
              <a:t>&lt;html&gt;</a:t>
            </a:r>
          </a:p>
          <a:p>
            <a:pPr marL="0" indent="0">
              <a:buNone/>
            </a:pPr>
            <a:r>
              <a:rPr lang="en-IN" sz="1200" b="1" dirty="0">
                <a:solidFill>
                  <a:schemeClr val="bg1"/>
                </a:solidFill>
              </a:rPr>
              <a:t>&lt;head&gt;</a:t>
            </a:r>
          </a:p>
          <a:p>
            <a:pPr marL="0" indent="0">
              <a:buNone/>
            </a:pPr>
            <a:r>
              <a:rPr lang="en-IN" sz="1200" b="1" dirty="0">
                <a:solidFill>
                  <a:schemeClr val="bg1"/>
                </a:solidFill>
              </a:rPr>
              <a:t>&lt;style&gt;</a:t>
            </a:r>
          </a:p>
          <a:p>
            <a:pPr marL="0" indent="0">
              <a:buNone/>
            </a:pPr>
            <a:r>
              <a:rPr lang="en-IN" sz="1200" b="1" dirty="0">
                <a:solidFill>
                  <a:schemeClr val="bg1"/>
                </a:solidFill>
              </a:rPr>
              <a:t>  html {    </a:t>
            </a:r>
          </a:p>
          <a:p>
            <a:pPr marL="0" indent="0">
              <a:buNone/>
            </a:pPr>
            <a:r>
              <a:rPr lang="en-IN" sz="1200" b="1" dirty="0">
                <a:solidFill>
                  <a:schemeClr val="bg1"/>
                </a:solidFill>
              </a:rPr>
              <a:t>    background: </a:t>
            </a:r>
            <a:r>
              <a:rPr lang="en-IN" sz="1200" b="1" dirty="0" err="1">
                <a:solidFill>
                  <a:schemeClr val="bg1"/>
                </a:solidFill>
              </a:rPr>
              <a:t>url</a:t>
            </a:r>
            <a:r>
              <a:rPr lang="en-IN" sz="1200" b="1" dirty="0">
                <a:solidFill>
                  <a:schemeClr val="bg1"/>
                </a:solidFill>
              </a:rPr>
              <a:t>('pic.jpg') no-repeat </a:t>
            </a:r>
            <a:r>
              <a:rPr lang="en-IN" sz="1200" b="1" dirty="0" err="1">
                <a:solidFill>
                  <a:schemeClr val="bg1"/>
                </a:solidFill>
              </a:rPr>
              <a:t>center</a:t>
            </a:r>
            <a:r>
              <a:rPr lang="en-IN" sz="1200" b="1" dirty="0">
                <a:solidFill>
                  <a:schemeClr val="bg1"/>
                </a:solidFill>
              </a:rPr>
              <a:t> fixed;     </a:t>
            </a:r>
          </a:p>
          <a:p>
            <a:pPr marL="0" indent="0">
              <a:buNone/>
            </a:pPr>
            <a:r>
              <a:rPr lang="en-IN" sz="1200" b="1" dirty="0">
                <a:solidFill>
                  <a:schemeClr val="bg1"/>
                </a:solidFill>
              </a:rPr>
              <a:t>    background-size: cover;</a:t>
            </a:r>
          </a:p>
          <a:p>
            <a:pPr marL="0" indent="0">
              <a:buNone/>
            </a:pPr>
            <a:r>
              <a:rPr lang="en-IN" sz="1200" b="1" dirty="0">
                <a:solidFill>
                  <a:schemeClr val="bg1"/>
                </a:solidFill>
              </a:rPr>
              <a:t>}</a:t>
            </a:r>
          </a:p>
          <a:p>
            <a:pPr marL="0" indent="0">
              <a:buNone/>
            </a:pPr>
            <a:r>
              <a:rPr lang="en-IN" sz="1200" b="1" dirty="0">
                <a:solidFill>
                  <a:schemeClr val="bg1"/>
                </a:solidFill>
              </a:rPr>
              <a:t>body {</a:t>
            </a:r>
          </a:p>
          <a:p>
            <a:pPr marL="0" indent="0">
              <a:buNone/>
            </a:pPr>
            <a:r>
              <a:rPr lang="en-IN" sz="1200" b="1" dirty="0">
                <a:solidFill>
                  <a:schemeClr val="bg1"/>
                </a:solidFill>
              </a:rPr>
              <a:t>  margin: 0;</a:t>
            </a:r>
          </a:p>
          <a:p>
            <a:pPr marL="0" indent="0">
              <a:buNone/>
            </a:pPr>
            <a:r>
              <a:rPr lang="en-IN" sz="1200" b="1" dirty="0">
                <a:solidFill>
                  <a:schemeClr val="bg1"/>
                </a:solidFill>
              </a:rPr>
              <a:t>}</a:t>
            </a:r>
          </a:p>
          <a:p>
            <a:pPr marL="0" indent="0">
              <a:buNone/>
            </a:pPr>
            <a:r>
              <a:rPr lang="en-IN" sz="1200" b="1" dirty="0">
                <a:solidFill>
                  <a:schemeClr val="bg1"/>
                </a:solidFill>
              </a:rPr>
              <a:t>ul {</a:t>
            </a:r>
          </a:p>
          <a:p>
            <a:pPr marL="0" indent="0">
              <a:buNone/>
            </a:pPr>
            <a:r>
              <a:rPr lang="en-IN" sz="1200" b="1" dirty="0">
                <a:solidFill>
                  <a:schemeClr val="bg1"/>
                </a:solidFill>
              </a:rPr>
              <a:t>  list-style-type: none;</a:t>
            </a:r>
          </a:p>
          <a:p>
            <a:pPr marL="0" indent="0">
              <a:buNone/>
            </a:pPr>
            <a:r>
              <a:rPr lang="en-IN" sz="1200" b="1" dirty="0">
                <a:solidFill>
                  <a:schemeClr val="bg1"/>
                </a:solidFill>
              </a:rPr>
              <a:t>  margin: 0;</a:t>
            </a:r>
          </a:p>
          <a:p>
            <a:pPr marL="0" indent="0">
              <a:buNone/>
            </a:pPr>
            <a:r>
              <a:rPr lang="en-IN" sz="1200" b="1" dirty="0">
                <a:solidFill>
                  <a:schemeClr val="bg1"/>
                </a:solidFill>
              </a:rPr>
              <a:t>  padding: 0;</a:t>
            </a:r>
          </a:p>
          <a:p>
            <a:pPr marL="0" indent="0">
              <a:buNone/>
            </a:pPr>
            <a:r>
              <a:rPr lang="en-IN" sz="1200" b="1" dirty="0">
                <a:solidFill>
                  <a:schemeClr val="bg1"/>
                </a:solidFill>
              </a:rPr>
              <a:t>  width: 25%;</a:t>
            </a:r>
          </a:p>
          <a:p>
            <a:pPr marL="0" indent="0">
              <a:buNone/>
            </a:pPr>
            <a:r>
              <a:rPr lang="en-IN" sz="1200" b="1" dirty="0">
                <a:solidFill>
                  <a:schemeClr val="bg1"/>
                </a:solidFill>
              </a:rPr>
              <a:t>  position: fixed;</a:t>
            </a:r>
          </a:p>
          <a:p>
            <a:pPr marL="0" indent="0">
              <a:buNone/>
            </a:pPr>
            <a:r>
              <a:rPr lang="en-IN" sz="1200" b="1" dirty="0">
                <a:solidFill>
                  <a:schemeClr val="bg1"/>
                </a:solidFill>
              </a:rPr>
              <a:t>  height: 100%;</a:t>
            </a:r>
          </a:p>
          <a:p>
            <a:pPr marL="0" indent="0">
              <a:buNone/>
            </a:pPr>
            <a:r>
              <a:rPr lang="en-IN" sz="1200" b="1" dirty="0">
                <a:solidFill>
                  <a:schemeClr val="bg1"/>
                </a:solidFill>
              </a:rPr>
              <a:t>  overflow: auto;</a:t>
            </a:r>
          </a:p>
          <a:p>
            <a:pPr marL="0" indent="0">
              <a:buNone/>
            </a:pPr>
            <a:r>
              <a:rPr lang="en-IN" sz="1200" b="1" dirty="0">
                <a:solidFill>
                  <a:schemeClr val="bg1"/>
                </a:solidFill>
              </a:rPr>
              <a:t>}</a:t>
            </a:r>
          </a:p>
          <a:p>
            <a:pPr marL="0" indent="0">
              <a:buNone/>
            </a:pPr>
            <a:endParaRPr lang="en-IN" sz="1200" b="1" dirty="0">
              <a:solidFill>
                <a:schemeClr val="bg1"/>
              </a:solidFill>
            </a:endParaRPr>
          </a:p>
        </p:txBody>
      </p:sp>
    </p:spTree>
    <p:extLst>
      <p:ext uri="{BB962C8B-B14F-4D97-AF65-F5344CB8AC3E}">
        <p14:creationId xmlns:p14="http://schemas.microsoft.com/office/powerpoint/2010/main" val="247243916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9F0F6A-7786-4931-A981-7CDC4795B50D}"/>
              </a:ext>
            </a:extLst>
          </p:cNvPr>
          <p:cNvSpPr>
            <a:spLocks noGrp="1"/>
          </p:cNvSpPr>
          <p:nvPr>
            <p:ph idx="1"/>
          </p:nvPr>
        </p:nvSpPr>
        <p:spPr>
          <a:xfrm>
            <a:off x="684212" y="685801"/>
            <a:ext cx="8534400" cy="5626508"/>
          </a:xfrm>
        </p:spPr>
        <p:txBody>
          <a:bodyPr>
            <a:normAutofit fontScale="62500" lnSpcReduction="20000"/>
          </a:bodyPr>
          <a:lstStyle/>
          <a:p>
            <a:pPr marL="0" indent="0">
              <a:buNone/>
            </a:pPr>
            <a:r>
              <a:rPr lang="en-IN" sz="1900" b="1" dirty="0">
                <a:solidFill>
                  <a:schemeClr val="bg1"/>
                </a:solidFill>
              </a:rPr>
              <a:t>li a {</a:t>
            </a:r>
          </a:p>
          <a:p>
            <a:pPr marL="0" indent="0">
              <a:buNone/>
            </a:pPr>
            <a:r>
              <a:rPr lang="en-IN" sz="1900" b="1" dirty="0">
                <a:solidFill>
                  <a:schemeClr val="bg1"/>
                </a:solidFill>
              </a:rPr>
              <a:t>  display: block;</a:t>
            </a:r>
          </a:p>
          <a:p>
            <a:pPr marL="0" indent="0">
              <a:buNone/>
            </a:pPr>
            <a:r>
              <a:rPr lang="en-IN" sz="1900" b="1" dirty="0">
                <a:solidFill>
                  <a:schemeClr val="bg1"/>
                </a:solidFill>
              </a:rPr>
              <a:t>  </a:t>
            </a:r>
            <a:r>
              <a:rPr lang="en-IN" sz="1900" b="1" dirty="0" err="1">
                <a:solidFill>
                  <a:schemeClr val="bg1"/>
                </a:solidFill>
              </a:rPr>
              <a:t>color</a:t>
            </a:r>
            <a:r>
              <a:rPr lang="en-IN" sz="1900" b="1" dirty="0">
                <a:solidFill>
                  <a:schemeClr val="bg1"/>
                </a:solidFill>
              </a:rPr>
              <a:t>: #000;</a:t>
            </a:r>
          </a:p>
          <a:p>
            <a:pPr marL="0" indent="0">
              <a:buNone/>
            </a:pPr>
            <a:r>
              <a:rPr lang="en-IN" sz="1900" b="1" dirty="0">
                <a:solidFill>
                  <a:schemeClr val="bg1"/>
                </a:solidFill>
              </a:rPr>
              <a:t>  padding: 8px 16px;</a:t>
            </a:r>
          </a:p>
          <a:p>
            <a:pPr marL="0" indent="0">
              <a:buNone/>
            </a:pPr>
            <a:r>
              <a:rPr lang="en-IN" sz="1900" b="1" dirty="0">
                <a:solidFill>
                  <a:schemeClr val="bg1"/>
                </a:solidFill>
              </a:rPr>
              <a:t>  text-decoration: none;</a:t>
            </a:r>
          </a:p>
          <a:p>
            <a:pPr marL="0" indent="0">
              <a:buNone/>
            </a:pPr>
            <a:r>
              <a:rPr lang="en-IN" sz="1900" b="1" dirty="0">
                <a:solidFill>
                  <a:schemeClr val="bg1"/>
                </a:solidFill>
              </a:rPr>
              <a:t>}</a:t>
            </a:r>
          </a:p>
          <a:p>
            <a:pPr marL="0" indent="0">
              <a:buNone/>
            </a:pPr>
            <a:endParaRPr lang="en-IN" sz="1900" b="1" dirty="0">
              <a:solidFill>
                <a:schemeClr val="bg1"/>
              </a:solidFill>
            </a:endParaRPr>
          </a:p>
          <a:p>
            <a:pPr marL="0" indent="0">
              <a:buNone/>
            </a:pPr>
            <a:r>
              <a:rPr lang="en-IN" sz="1900" b="1" dirty="0">
                <a:solidFill>
                  <a:schemeClr val="bg1"/>
                </a:solidFill>
              </a:rPr>
              <a:t>li </a:t>
            </a:r>
            <a:r>
              <a:rPr lang="en-IN" sz="1900" b="1" dirty="0" err="1">
                <a:solidFill>
                  <a:schemeClr val="bg1"/>
                </a:solidFill>
              </a:rPr>
              <a:t>a.active</a:t>
            </a:r>
            <a:r>
              <a:rPr lang="en-IN" sz="1900" b="1" dirty="0">
                <a:solidFill>
                  <a:schemeClr val="bg1"/>
                </a:solidFill>
              </a:rPr>
              <a:t> {</a:t>
            </a:r>
          </a:p>
          <a:p>
            <a:pPr marL="0" indent="0">
              <a:buNone/>
            </a:pPr>
            <a:r>
              <a:rPr lang="en-IN" sz="1900" b="1" dirty="0">
                <a:solidFill>
                  <a:schemeClr val="bg1"/>
                </a:solidFill>
              </a:rPr>
              <a:t>  </a:t>
            </a:r>
            <a:r>
              <a:rPr lang="en-IN" sz="1900" b="1" dirty="0" err="1">
                <a:solidFill>
                  <a:schemeClr val="bg1"/>
                </a:solidFill>
              </a:rPr>
              <a:t>background-color:gray</a:t>
            </a:r>
            <a:r>
              <a:rPr lang="en-IN" sz="1900" b="1" dirty="0">
                <a:solidFill>
                  <a:schemeClr val="bg1"/>
                </a:solidFill>
              </a:rPr>
              <a:t>;</a:t>
            </a:r>
          </a:p>
          <a:p>
            <a:pPr marL="0" indent="0">
              <a:buNone/>
            </a:pPr>
            <a:r>
              <a:rPr lang="en-IN" sz="1900" b="1" dirty="0">
                <a:solidFill>
                  <a:schemeClr val="bg1"/>
                </a:solidFill>
              </a:rPr>
              <a:t>  opacity: 0.5;</a:t>
            </a:r>
          </a:p>
          <a:p>
            <a:pPr marL="0" indent="0">
              <a:buNone/>
            </a:pPr>
            <a:r>
              <a:rPr lang="en-IN" sz="1900" b="1" dirty="0">
                <a:solidFill>
                  <a:schemeClr val="bg1"/>
                </a:solidFill>
              </a:rPr>
              <a:t>  </a:t>
            </a:r>
            <a:r>
              <a:rPr lang="en-IN" sz="1900" b="1" dirty="0" err="1">
                <a:solidFill>
                  <a:schemeClr val="bg1"/>
                </a:solidFill>
              </a:rPr>
              <a:t>color</a:t>
            </a:r>
            <a:r>
              <a:rPr lang="en-IN" sz="1900" b="1" dirty="0">
                <a:solidFill>
                  <a:schemeClr val="bg1"/>
                </a:solidFill>
              </a:rPr>
              <a:t>: white;</a:t>
            </a:r>
          </a:p>
          <a:p>
            <a:pPr marL="0" indent="0">
              <a:buNone/>
            </a:pPr>
            <a:r>
              <a:rPr lang="en-IN" sz="1900" b="1" dirty="0">
                <a:solidFill>
                  <a:schemeClr val="bg1"/>
                </a:solidFill>
              </a:rPr>
              <a:t>}</a:t>
            </a:r>
          </a:p>
          <a:p>
            <a:pPr marL="0" indent="0">
              <a:buNone/>
            </a:pPr>
            <a:endParaRPr lang="en-IN" sz="1900" b="1" dirty="0">
              <a:solidFill>
                <a:schemeClr val="bg1"/>
              </a:solidFill>
            </a:endParaRPr>
          </a:p>
          <a:p>
            <a:pPr marL="0" indent="0">
              <a:buNone/>
            </a:pPr>
            <a:r>
              <a:rPr lang="en-IN" sz="1900" b="1" dirty="0">
                <a:solidFill>
                  <a:schemeClr val="bg1"/>
                </a:solidFill>
              </a:rPr>
              <a:t>li a:hover:not(.active) {</a:t>
            </a:r>
          </a:p>
          <a:p>
            <a:pPr marL="0" indent="0">
              <a:buNone/>
            </a:pPr>
            <a:r>
              <a:rPr lang="en-IN" sz="1900" b="1" dirty="0">
                <a:solidFill>
                  <a:schemeClr val="bg1"/>
                </a:solidFill>
              </a:rPr>
              <a:t>  background-</a:t>
            </a:r>
            <a:r>
              <a:rPr lang="en-IN" sz="1900" b="1" dirty="0" err="1">
                <a:solidFill>
                  <a:schemeClr val="bg1"/>
                </a:solidFill>
              </a:rPr>
              <a:t>color</a:t>
            </a:r>
            <a:r>
              <a:rPr lang="en-IN" sz="1900" b="1" dirty="0">
                <a:solidFill>
                  <a:schemeClr val="bg1"/>
                </a:solidFill>
              </a:rPr>
              <a:t>: </a:t>
            </a:r>
            <a:r>
              <a:rPr lang="en-IN" sz="1900" b="1" dirty="0" err="1">
                <a:solidFill>
                  <a:schemeClr val="bg1"/>
                </a:solidFill>
              </a:rPr>
              <a:t>gray</a:t>
            </a:r>
            <a:r>
              <a:rPr lang="en-IN" sz="1900" b="1" dirty="0">
                <a:solidFill>
                  <a:schemeClr val="bg1"/>
                </a:solidFill>
              </a:rPr>
              <a:t>;</a:t>
            </a:r>
          </a:p>
          <a:p>
            <a:pPr marL="0" indent="0">
              <a:buNone/>
            </a:pPr>
            <a:r>
              <a:rPr lang="en-IN" sz="1900" b="1" dirty="0">
                <a:solidFill>
                  <a:schemeClr val="bg1"/>
                </a:solidFill>
              </a:rPr>
              <a:t>  opacity: 0.5;</a:t>
            </a:r>
          </a:p>
          <a:p>
            <a:pPr marL="0" indent="0">
              <a:buNone/>
            </a:pPr>
            <a:r>
              <a:rPr lang="en-IN" sz="1900" b="1" dirty="0">
                <a:solidFill>
                  <a:schemeClr val="bg1"/>
                </a:solidFill>
              </a:rPr>
              <a:t>  </a:t>
            </a:r>
            <a:r>
              <a:rPr lang="en-IN" sz="1900" b="1" dirty="0" err="1">
                <a:solidFill>
                  <a:schemeClr val="bg1"/>
                </a:solidFill>
              </a:rPr>
              <a:t>color</a:t>
            </a:r>
            <a:r>
              <a:rPr lang="en-IN" sz="1900" b="1" dirty="0">
                <a:solidFill>
                  <a:schemeClr val="bg1"/>
                </a:solidFill>
              </a:rPr>
              <a:t>: white;</a:t>
            </a:r>
          </a:p>
          <a:p>
            <a:pPr marL="0" indent="0">
              <a:buNone/>
            </a:pPr>
            <a:r>
              <a:rPr lang="en-IN" sz="1900" b="1" dirty="0">
                <a:solidFill>
                  <a:schemeClr val="bg1"/>
                </a:solidFill>
              </a:rPr>
              <a:t>}</a:t>
            </a:r>
          </a:p>
          <a:p>
            <a:pPr marL="0" indent="0">
              <a:buNone/>
            </a:pPr>
            <a:r>
              <a:rPr lang="en-IN" sz="1900" b="1" dirty="0">
                <a:solidFill>
                  <a:schemeClr val="bg1"/>
                </a:solidFill>
              </a:rPr>
              <a:t>&lt;/style&gt;</a:t>
            </a:r>
          </a:p>
          <a:p>
            <a:pPr marL="0" indent="0">
              <a:buNone/>
            </a:pPr>
            <a:r>
              <a:rPr lang="en-IN" sz="1900" b="1" dirty="0">
                <a:solidFill>
                  <a:schemeClr val="bg1"/>
                </a:solidFill>
              </a:rPr>
              <a:t>&lt;/head&gt;</a:t>
            </a:r>
          </a:p>
          <a:p>
            <a:pPr marL="0" indent="0">
              <a:buNone/>
            </a:pPr>
            <a:r>
              <a:rPr lang="en-IN" sz="1900" b="1" dirty="0">
                <a:solidFill>
                  <a:schemeClr val="bg1"/>
                </a:solidFill>
              </a:rPr>
              <a:t>&lt;body &gt;</a:t>
            </a:r>
          </a:p>
        </p:txBody>
      </p:sp>
    </p:spTree>
    <p:extLst>
      <p:ext uri="{BB962C8B-B14F-4D97-AF65-F5344CB8AC3E}">
        <p14:creationId xmlns:p14="http://schemas.microsoft.com/office/powerpoint/2010/main" val="306820151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E57FB5-DF49-45DD-95E7-4645951C3F52}"/>
              </a:ext>
            </a:extLst>
          </p:cNvPr>
          <p:cNvSpPr>
            <a:spLocks noGrp="1"/>
          </p:cNvSpPr>
          <p:nvPr>
            <p:ph idx="1"/>
          </p:nvPr>
        </p:nvSpPr>
        <p:spPr>
          <a:xfrm>
            <a:off x="684212" y="206478"/>
            <a:ext cx="8534400" cy="6449961"/>
          </a:xfrm>
        </p:spPr>
        <p:txBody>
          <a:bodyPr>
            <a:normAutofit fontScale="70000" lnSpcReduction="20000"/>
          </a:bodyPr>
          <a:lstStyle/>
          <a:p>
            <a:pPr marL="0" indent="0">
              <a:buNone/>
            </a:pPr>
            <a:r>
              <a:rPr lang="en-IN" b="1" dirty="0">
                <a:solidFill>
                  <a:schemeClr val="bg1"/>
                </a:solidFill>
              </a:rPr>
              <a:t>	&lt;h1 style="</a:t>
            </a:r>
            <a:r>
              <a:rPr lang="en-IN" b="1" dirty="0" err="1">
                <a:solidFill>
                  <a:schemeClr val="bg1"/>
                </a:solidFill>
              </a:rPr>
              <a:t>color</a:t>
            </a:r>
            <a:r>
              <a:rPr lang="en-IN" b="1" dirty="0">
                <a:solidFill>
                  <a:schemeClr val="bg1"/>
                </a:solidFill>
              </a:rPr>
              <a:t>: </a:t>
            </a:r>
            <a:r>
              <a:rPr lang="en-IN" b="1" dirty="0" err="1">
                <a:solidFill>
                  <a:schemeClr val="bg1"/>
                </a:solidFill>
              </a:rPr>
              <a:t>white;text-align</a:t>
            </a:r>
            <a:r>
              <a:rPr lang="en-IN" b="1" dirty="0">
                <a:solidFill>
                  <a:schemeClr val="bg1"/>
                </a:solidFill>
              </a:rPr>
              <a:t>: </a:t>
            </a:r>
            <a:r>
              <a:rPr lang="en-IN" b="1" dirty="0" err="1">
                <a:solidFill>
                  <a:schemeClr val="bg1"/>
                </a:solidFill>
              </a:rPr>
              <a:t>center</a:t>
            </a:r>
            <a:r>
              <a:rPr lang="en-IN" b="1" dirty="0">
                <a:solidFill>
                  <a:schemeClr val="bg1"/>
                </a:solidFill>
              </a:rPr>
              <a:t>;"&gt;ONLINE DOCTOR CONSULTANCY&lt;/h1&gt;</a:t>
            </a:r>
          </a:p>
          <a:p>
            <a:pPr marL="0" indent="0">
              <a:buNone/>
            </a:pPr>
            <a:endParaRPr lang="en-IN" b="1" dirty="0">
              <a:solidFill>
                <a:schemeClr val="bg1"/>
              </a:solidFill>
            </a:endParaRPr>
          </a:p>
          <a:p>
            <a:pPr marL="0" indent="0">
              <a:buNone/>
            </a:pPr>
            <a:r>
              <a:rPr lang="en-IN" b="1" dirty="0">
                <a:solidFill>
                  <a:schemeClr val="bg1"/>
                </a:solidFill>
              </a:rPr>
              <a:t>&lt;ul&gt;</a:t>
            </a:r>
          </a:p>
          <a:p>
            <a:pPr marL="0" indent="0">
              <a:buNone/>
            </a:pPr>
            <a:r>
              <a:rPr lang="en-IN" b="1" dirty="0">
                <a:solidFill>
                  <a:schemeClr val="bg1"/>
                </a:solidFill>
              </a:rPr>
              <a:t>  &lt;li&gt;&lt;a class="active" </a:t>
            </a:r>
            <a:r>
              <a:rPr lang="en-IN" b="1" dirty="0" err="1">
                <a:solidFill>
                  <a:schemeClr val="bg1"/>
                </a:solidFill>
              </a:rPr>
              <a:t>href</a:t>
            </a:r>
            <a:r>
              <a:rPr lang="en-IN" b="1" dirty="0">
                <a:solidFill>
                  <a:schemeClr val="bg1"/>
                </a:solidFill>
              </a:rPr>
              <a:t>="levels.html" style="</a:t>
            </a:r>
            <a:r>
              <a:rPr lang="en-IN" b="1" dirty="0" err="1">
                <a:solidFill>
                  <a:schemeClr val="bg1"/>
                </a:solidFill>
              </a:rPr>
              <a:t>color</a:t>
            </a:r>
            <a:r>
              <a:rPr lang="en-IN" b="1" dirty="0">
                <a:solidFill>
                  <a:schemeClr val="bg1"/>
                </a:solidFill>
              </a:rPr>
              <a:t>: white;" &gt;Diabetic Level&lt;/a&gt;&lt;/li&gt;</a:t>
            </a:r>
          </a:p>
          <a:p>
            <a:pPr marL="0" indent="0">
              <a:buNone/>
            </a:pPr>
            <a:r>
              <a:rPr lang="en-IN" b="1" dirty="0">
                <a:solidFill>
                  <a:schemeClr val="bg1"/>
                </a:solidFill>
              </a:rPr>
              <a:t>  &lt;li&gt;&lt;a </a:t>
            </a:r>
            <a:r>
              <a:rPr lang="en-IN" b="1" dirty="0" err="1">
                <a:solidFill>
                  <a:schemeClr val="bg1"/>
                </a:solidFill>
              </a:rPr>
              <a:t>href</a:t>
            </a:r>
            <a:r>
              <a:rPr lang="en-IN" b="1" dirty="0">
                <a:solidFill>
                  <a:schemeClr val="bg1"/>
                </a:solidFill>
              </a:rPr>
              <a:t>="</a:t>
            </a:r>
            <a:r>
              <a:rPr lang="en-IN" b="1" dirty="0" err="1">
                <a:solidFill>
                  <a:schemeClr val="bg1"/>
                </a:solidFill>
              </a:rPr>
              <a:t>analysis.html"style</a:t>
            </a:r>
            <a:r>
              <a:rPr lang="en-IN" b="1" dirty="0">
                <a:solidFill>
                  <a:schemeClr val="bg1"/>
                </a:solidFill>
              </a:rPr>
              <a:t>="</a:t>
            </a:r>
            <a:r>
              <a:rPr lang="en-IN" b="1" dirty="0" err="1">
                <a:solidFill>
                  <a:schemeClr val="bg1"/>
                </a:solidFill>
              </a:rPr>
              <a:t>color</a:t>
            </a:r>
            <a:r>
              <a:rPr lang="en-IN" b="1" dirty="0">
                <a:solidFill>
                  <a:schemeClr val="bg1"/>
                </a:solidFill>
              </a:rPr>
              <a:t>: white;" &gt;Problem of the Patient&lt;/a&gt;&lt;/li&gt;</a:t>
            </a:r>
          </a:p>
          <a:p>
            <a:pPr marL="0" indent="0">
              <a:buNone/>
            </a:pPr>
            <a:r>
              <a:rPr lang="en-IN" b="1" dirty="0">
                <a:solidFill>
                  <a:schemeClr val="bg1"/>
                </a:solidFill>
              </a:rPr>
              <a:t>  &lt;li&gt;&lt;a </a:t>
            </a:r>
            <a:r>
              <a:rPr lang="en-IN" b="1" dirty="0" err="1">
                <a:solidFill>
                  <a:schemeClr val="bg1"/>
                </a:solidFill>
              </a:rPr>
              <a:t>href</a:t>
            </a:r>
            <a:r>
              <a:rPr lang="en-IN" b="1" dirty="0">
                <a:solidFill>
                  <a:schemeClr val="bg1"/>
                </a:solidFill>
              </a:rPr>
              <a:t>="</a:t>
            </a:r>
            <a:r>
              <a:rPr lang="en-IN" b="1" dirty="0" err="1">
                <a:solidFill>
                  <a:schemeClr val="bg1"/>
                </a:solidFill>
              </a:rPr>
              <a:t>call.html"style</a:t>
            </a:r>
            <a:r>
              <a:rPr lang="en-IN" b="1" dirty="0">
                <a:solidFill>
                  <a:schemeClr val="bg1"/>
                </a:solidFill>
              </a:rPr>
              <a:t>="</a:t>
            </a:r>
            <a:r>
              <a:rPr lang="en-IN" b="1" dirty="0" err="1">
                <a:solidFill>
                  <a:schemeClr val="bg1"/>
                </a:solidFill>
              </a:rPr>
              <a:t>color</a:t>
            </a:r>
            <a:r>
              <a:rPr lang="en-IN" b="1" dirty="0">
                <a:solidFill>
                  <a:schemeClr val="bg1"/>
                </a:solidFill>
              </a:rPr>
              <a:t>: white;" &gt;Call Doctor&lt;/a&gt;&lt;/li&gt;</a:t>
            </a:r>
          </a:p>
          <a:p>
            <a:pPr marL="0" indent="0">
              <a:buNone/>
            </a:pPr>
            <a:r>
              <a:rPr lang="en-IN" b="1" dirty="0">
                <a:solidFill>
                  <a:schemeClr val="bg1"/>
                </a:solidFill>
              </a:rPr>
              <a:t>  &lt;li&gt;&lt;a </a:t>
            </a:r>
            <a:r>
              <a:rPr lang="en-IN" b="1" dirty="0" err="1">
                <a:solidFill>
                  <a:schemeClr val="bg1"/>
                </a:solidFill>
              </a:rPr>
              <a:t>href</a:t>
            </a:r>
            <a:r>
              <a:rPr lang="en-IN" b="1" dirty="0">
                <a:solidFill>
                  <a:schemeClr val="bg1"/>
                </a:solidFill>
              </a:rPr>
              <a:t>="</a:t>
            </a:r>
            <a:r>
              <a:rPr lang="en-IN" b="1" dirty="0" err="1">
                <a:solidFill>
                  <a:schemeClr val="bg1"/>
                </a:solidFill>
              </a:rPr>
              <a:t>feedback.html"style</a:t>
            </a:r>
            <a:r>
              <a:rPr lang="en-IN" b="1" dirty="0">
                <a:solidFill>
                  <a:schemeClr val="bg1"/>
                </a:solidFill>
              </a:rPr>
              <a:t>="</a:t>
            </a:r>
            <a:r>
              <a:rPr lang="en-IN" b="1" dirty="0" err="1">
                <a:solidFill>
                  <a:schemeClr val="bg1"/>
                </a:solidFill>
              </a:rPr>
              <a:t>color</a:t>
            </a:r>
            <a:r>
              <a:rPr lang="en-IN" b="1" dirty="0">
                <a:solidFill>
                  <a:schemeClr val="bg1"/>
                </a:solidFill>
              </a:rPr>
              <a:t>: white;" &gt;Feedback&lt;/a&gt;&lt;/li&gt;</a:t>
            </a:r>
          </a:p>
          <a:p>
            <a:pPr marL="0" indent="0">
              <a:buNone/>
            </a:pPr>
            <a:r>
              <a:rPr lang="en-IN" b="1" dirty="0">
                <a:solidFill>
                  <a:schemeClr val="bg1"/>
                </a:solidFill>
              </a:rPr>
              <a:t>&lt;/ul&gt;</a:t>
            </a:r>
          </a:p>
          <a:p>
            <a:pPr marL="0" indent="0">
              <a:buNone/>
            </a:pPr>
            <a:endParaRPr lang="en-IN" b="1" dirty="0">
              <a:solidFill>
                <a:schemeClr val="bg1"/>
              </a:solidFill>
            </a:endParaRPr>
          </a:p>
          <a:p>
            <a:pPr marL="0" indent="0">
              <a:buNone/>
            </a:pPr>
            <a:r>
              <a:rPr lang="en-IN" b="1" dirty="0">
                <a:solidFill>
                  <a:schemeClr val="bg1"/>
                </a:solidFill>
              </a:rPr>
              <a:t>&lt;div style="text-align: left;margin-left:25%;padding:1px 16px;height:100%;width:80%"&gt;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	&lt;div style="text-align: </a:t>
            </a:r>
            <a:r>
              <a:rPr lang="en-IN" b="1" dirty="0" err="1">
                <a:solidFill>
                  <a:schemeClr val="bg1"/>
                </a:solidFill>
              </a:rPr>
              <a:t>center;border</a:t>
            </a:r>
            <a:r>
              <a:rPr lang="en-IN" b="1" dirty="0">
                <a:solidFill>
                  <a:schemeClr val="bg1"/>
                </a:solidFill>
              </a:rPr>
              <a:t>: 5px solid </a:t>
            </a:r>
            <a:r>
              <a:rPr lang="en-IN" b="1" dirty="0" err="1">
                <a:solidFill>
                  <a:schemeClr val="bg1"/>
                </a:solidFill>
              </a:rPr>
              <a:t>white;border-radius</a:t>
            </a:r>
            <a:r>
              <a:rPr lang="en-IN" b="1" dirty="0">
                <a:solidFill>
                  <a:schemeClr val="bg1"/>
                </a:solidFill>
              </a:rPr>
              <a:t>: 20px;color:gray;width:40%;height:15%;</a:t>
            </a:r>
            <a:r>
              <a:rPr lang="en-IN" b="1" dirty="0" err="1">
                <a:solidFill>
                  <a:schemeClr val="bg1"/>
                </a:solidFill>
              </a:rPr>
              <a:t>color</a:t>
            </a:r>
            <a:r>
              <a:rPr lang="en-IN" b="1" dirty="0">
                <a:solidFill>
                  <a:schemeClr val="bg1"/>
                </a:solidFill>
              </a:rPr>
              <a:t>: white"&gt;</a:t>
            </a:r>
          </a:p>
          <a:p>
            <a:pPr marL="0" indent="0">
              <a:buNone/>
            </a:pPr>
            <a:r>
              <a:rPr lang="en-IN" b="1" dirty="0">
                <a:solidFill>
                  <a:schemeClr val="bg1"/>
                </a:solidFill>
              </a:rPr>
              <a:t>		&lt;p&gt;&lt;h3&gt;Please enter your Level&lt;/h3&gt;&lt;/p&gt;</a:t>
            </a:r>
          </a:p>
          <a:p>
            <a:pPr marL="0" indent="0">
              <a:buNone/>
            </a:pPr>
            <a:endParaRPr lang="en-IN" b="1" dirty="0">
              <a:solidFill>
                <a:schemeClr val="bg1"/>
              </a:solidFill>
            </a:endParaRPr>
          </a:p>
          <a:p>
            <a:pPr marL="0" indent="0">
              <a:buNone/>
            </a:pPr>
            <a:r>
              <a:rPr lang="en-IN" b="1" dirty="0">
                <a:solidFill>
                  <a:schemeClr val="bg1"/>
                </a:solidFill>
              </a:rPr>
              <a:t>&lt;input id="numb" type="text"&gt;</a:t>
            </a:r>
          </a:p>
          <a:p>
            <a:pPr marL="0" indent="0">
              <a:buNone/>
            </a:pPr>
            <a:endParaRPr lang="en-IN" b="1" dirty="0">
              <a:solidFill>
                <a:schemeClr val="bg1"/>
              </a:solidFill>
            </a:endParaRPr>
          </a:p>
          <a:p>
            <a:pPr marL="0" indent="0">
              <a:buNone/>
            </a:pPr>
            <a:r>
              <a:rPr lang="en-IN" b="1" dirty="0">
                <a:solidFill>
                  <a:schemeClr val="bg1"/>
                </a:solidFill>
              </a:rPr>
              <a:t>&lt;button type="button" onclick="</a:t>
            </a:r>
            <a:r>
              <a:rPr lang="en-IN" b="1" dirty="0" err="1">
                <a:solidFill>
                  <a:schemeClr val="bg1"/>
                </a:solidFill>
              </a:rPr>
              <a:t>myFunction</a:t>
            </a:r>
            <a:r>
              <a:rPr lang="en-IN" b="1" dirty="0">
                <a:solidFill>
                  <a:schemeClr val="bg1"/>
                </a:solidFill>
              </a:rPr>
              <a:t>()"&gt;Submit&lt;/button&gt;</a:t>
            </a:r>
          </a:p>
          <a:p>
            <a:pPr marL="0" indent="0">
              <a:buNone/>
            </a:pPr>
            <a:endParaRPr lang="en-IN" b="1" dirty="0">
              <a:solidFill>
                <a:schemeClr val="bg1"/>
              </a:solidFill>
            </a:endParaRPr>
          </a:p>
          <a:p>
            <a:pPr marL="0" indent="0">
              <a:buNone/>
            </a:pPr>
            <a:r>
              <a:rPr lang="en-IN" b="1" dirty="0">
                <a:solidFill>
                  <a:schemeClr val="bg1"/>
                </a:solidFill>
              </a:rPr>
              <a:t>&lt;p id="demo"&gt;&lt;/p&gt;</a:t>
            </a:r>
          </a:p>
        </p:txBody>
      </p:sp>
    </p:spTree>
    <p:extLst>
      <p:ext uri="{BB962C8B-B14F-4D97-AF65-F5344CB8AC3E}">
        <p14:creationId xmlns:p14="http://schemas.microsoft.com/office/powerpoint/2010/main" val="274948835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AF012D-FDC9-48F5-922D-F5A7E3E19F89}"/>
              </a:ext>
            </a:extLst>
          </p:cNvPr>
          <p:cNvSpPr>
            <a:spLocks noGrp="1"/>
          </p:cNvSpPr>
          <p:nvPr>
            <p:ph idx="1"/>
          </p:nvPr>
        </p:nvSpPr>
        <p:spPr>
          <a:xfrm>
            <a:off x="684212" y="127819"/>
            <a:ext cx="8534400" cy="6558116"/>
          </a:xfrm>
        </p:spPr>
        <p:txBody>
          <a:bodyPr>
            <a:normAutofit fontScale="70000" lnSpcReduction="20000"/>
          </a:bodyPr>
          <a:lstStyle/>
          <a:p>
            <a:pPr marL="0" indent="0">
              <a:buNone/>
            </a:pPr>
            <a:r>
              <a:rPr lang="en-IN" b="1" dirty="0">
                <a:solidFill>
                  <a:schemeClr val="bg1"/>
                </a:solidFill>
              </a:rPr>
              <a:t>&lt;script&gt;</a:t>
            </a:r>
          </a:p>
          <a:p>
            <a:pPr marL="0" indent="0">
              <a:buNone/>
            </a:pPr>
            <a:r>
              <a:rPr lang="en-IN" b="1" dirty="0">
                <a:solidFill>
                  <a:schemeClr val="bg1"/>
                </a:solidFill>
              </a:rPr>
              <a:t>function </a:t>
            </a:r>
            <a:r>
              <a:rPr lang="en-IN" b="1" dirty="0" err="1">
                <a:solidFill>
                  <a:schemeClr val="bg1"/>
                </a:solidFill>
              </a:rPr>
              <a:t>myFunction</a:t>
            </a:r>
            <a:r>
              <a:rPr lang="en-IN" b="1" dirty="0">
                <a:solidFill>
                  <a:schemeClr val="bg1"/>
                </a:solidFill>
              </a:rPr>
              <a:t>() {</a:t>
            </a:r>
          </a:p>
          <a:p>
            <a:pPr marL="0" indent="0">
              <a:buNone/>
            </a:pPr>
            <a:r>
              <a:rPr lang="en-IN" b="1" dirty="0">
                <a:solidFill>
                  <a:schemeClr val="bg1"/>
                </a:solidFill>
              </a:rPr>
              <a:t>  var x, text;</a:t>
            </a:r>
          </a:p>
          <a:p>
            <a:pPr marL="0" indent="0">
              <a:buNone/>
            </a:pPr>
            <a:r>
              <a:rPr lang="en-IN" b="1" dirty="0">
                <a:solidFill>
                  <a:schemeClr val="bg1"/>
                </a:solidFill>
              </a:rPr>
              <a:t>  x = </a:t>
            </a:r>
            <a:r>
              <a:rPr lang="en-IN" b="1" dirty="0" err="1">
                <a:solidFill>
                  <a:schemeClr val="bg1"/>
                </a:solidFill>
              </a:rPr>
              <a:t>document.getElementById</a:t>
            </a:r>
            <a:r>
              <a:rPr lang="en-IN" b="1" dirty="0">
                <a:solidFill>
                  <a:schemeClr val="bg1"/>
                </a:solidFill>
              </a:rPr>
              <a:t>("numb").value;</a:t>
            </a:r>
          </a:p>
          <a:p>
            <a:pPr marL="0" indent="0">
              <a:buNone/>
            </a:pPr>
            <a:r>
              <a:rPr lang="en-IN" b="1" dirty="0">
                <a:solidFill>
                  <a:schemeClr val="bg1"/>
                </a:solidFill>
              </a:rPr>
              <a:t>   if (</a:t>
            </a:r>
            <a:r>
              <a:rPr lang="en-IN" b="1" dirty="0" err="1">
                <a:solidFill>
                  <a:schemeClr val="bg1"/>
                </a:solidFill>
              </a:rPr>
              <a:t>isNaN</a:t>
            </a:r>
            <a:r>
              <a:rPr lang="en-IN" b="1" dirty="0">
                <a:solidFill>
                  <a:schemeClr val="bg1"/>
                </a:solidFill>
              </a:rPr>
              <a:t>(x) || x &lt; 1) </a:t>
            </a:r>
          </a:p>
          <a:p>
            <a:pPr marL="0" indent="0">
              <a:buNone/>
            </a:pPr>
            <a:r>
              <a:rPr lang="en-IN" b="1" dirty="0">
                <a:solidFill>
                  <a:schemeClr val="bg1"/>
                </a:solidFill>
              </a:rPr>
              <a:t>  {</a:t>
            </a:r>
          </a:p>
          <a:p>
            <a:pPr marL="0" indent="0">
              <a:buNone/>
            </a:pPr>
            <a:r>
              <a:rPr lang="en-IN" b="1" dirty="0">
                <a:solidFill>
                  <a:schemeClr val="bg1"/>
                </a:solidFill>
              </a:rPr>
              <a:t>    text = "Input not valid";</a:t>
            </a:r>
          </a:p>
          <a:p>
            <a:pPr marL="0" indent="0">
              <a:buNone/>
            </a:pPr>
            <a:r>
              <a:rPr lang="en-IN" b="1" dirty="0">
                <a:solidFill>
                  <a:schemeClr val="bg1"/>
                </a:solidFill>
              </a:rPr>
              <a:t>  } </a:t>
            </a:r>
          </a:p>
          <a:p>
            <a:pPr marL="0" indent="0">
              <a:buNone/>
            </a:pPr>
            <a:r>
              <a:rPr lang="en-IN" b="1" dirty="0">
                <a:solidFill>
                  <a:schemeClr val="bg1"/>
                </a:solidFill>
              </a:rPr>
              <a:t>  else if(x&gt;1||x&lt;100)</a:t>
            </a:r>
          </a:p>
          <a:p>
            <a:pPr marL="0" indent="0">
              <a:buNone/>
            </a:pPr>
            <a:r>
              <a:rPr lang="en-IN" b="1" dirty="0">
                <a:solidFill>
                  <a:schemeClr val="bg1"/>
                </a:solidFill>
              </a:rPr>
              <a:t>   {</a:t>
            </a:r>
          </a:p>
          <a:p>
            <a:pPr marL="0" indent="0">
              <a:buNone/>
            </a:pPr>
            <a:r>
              <a:rPr lang="en-IN" b="1" dirty="0">
                <a:solidFill>
                  <a:schemeClr val="bg1"/>
                </a:solidFill>
              </a:rPr>
              <a:t>    text = "Input OK";</a:t>
            </a:r>
          </a:p>
          <a:p>
            <a:pPr marL="0" indent="0">
              <a:buNone/>
            </a:pPr>
            <a:r>
              <a:rPr lang="en-IN" b="1" dirty="0">
                <a:solidFill>
                  <a:schemeClr val="bg1"/>
                </a:solidFill>
              </a:rPr>
              <a:t>  }</a:t>
            </a:r>
          </a:p>
          <a:p>
            <a:pPr marL="0" indent="0">
              <a:buNone/>
            </a:pPr>
            <a:r>
              <a:rPr lang="en-IN" b="1" dirty="0">
                <a:solidFill>
                  <a:schemeClr val="bg1"/>
                </a:solidFill>
              </a:rPr>
              <a:t>  else if(x&gt;100||x&lt;150)</a:t>
            </a:r>
          </a:p>
          <a:p>
            <a:pPr marL="0" indent="0">
              <a:buNone/>
            </a:pPr>
            <a:r>
              <a:rPr lang="en-IN" b="1" dirty="0">
                <a:solidFill>
                  <a:schemeClr val="bg1"/>
                </a:solidFill>
              </a:rPr>
              <a:t>  {</a:t>
            </a:r>
          </a:p>
          <a:p>
            <a:pPr marL="0" indent="0">
              <a:buNone/>
            </a:pPr>
            <a:r>
              <a:rPr lang="en-IN" b="1" dirty="0">
                <a:solidFill>
                  <a:schemeClr val="bg1"/>
                </a:solidFill>
              </a:rPr>
              <a:t>    text="";</a:t>
            </a:r>
          </a:p>
          <a:p>
            <a:pPr marL="0" indent="0">
              <a:buNone/>
            </a:pPr>
            <a:r>
              <a:rPr lang="en-IN" b="1" dirty="0">
                <a:solidFill>
                  <a:schemeClr val="bg1"/>
                </a:solidFill>
              </a:rPr>
              <a:t>  }</a:t>
            </a:r>
          </a:p>
          <a:p>
            <a:pPr marL="0" indent="0">
              <a:buNone/>
            </a:pPr>
            <a:r>
              <a:rPr lang="en-IN" b="1" dirty="0">
                <a:solidFill>
                  <a:schemeClr val="bg1"/>
                </a:solidFill>
              </a:rPr>
              <a:t>  else if(x&gt;150||x&lt;250)</a:t>
            </a:r>
          </a:p>
          <a:p>
            <a:pPr marL="0" indent="0">
              <a:buNone/>
            </a:pPr>
            <a:r>
              <a:rPr lang="en-IN" b="1" dirty="0">
                <a:solidFill>
                  <a:schemeClr val="bg1"/>
                </a:solidFill>
              </a:rPr>
              <a:t>  {</a:t>
            </a:r>
          </a:p>
          <a:p>
            <a:pPr marL="0" indent="0">
              <a:buNone/>
            </a:pPr>
            <a:r>
              <a:rPr lang="en-IN" b="1" dirty="0">
                <a:solidFill>
                  <a:schemeClr val="bg1"/>
                </a:solidFill>
              </a:rPr>
              <a:t>    text="";</a:t>
            </a:r>
          </a:p>
          <a:p>
            <a:pPr marL="0" indent="0">
              <a:buNone/>
            </a:pPr>
            <a:r>
              <a:rPr lang="en-IN" b="1" dirty="0">
                <a:solidFill>
                  <a:schemeClr val="bg1"/>
                </a:solidFill>
              </a:rPr>
              <a:t>  }</a:t>
            </a:r>
          </a:p>
          <a:p>
            <a:pPr marL="0" indent="0">
              <a:buNone/>
            </a:pPr>
            <a:r>
              <a:rPr lang="en-IN" b="1" dirty="0">
                <a:solidFill>
                  <a:schemeClr val="bg1"/>
                </a:solidFill>
              </a:rPr>
              <a:t>  else if(x&gt;250||x&lt;350)</a:t>
            </a:r>
          </a:p>
        </p:txBody>
      </p:sp>
    </p:spTree>
    <p:extLst>
      <p:ext uri="{BB962C8B-B14F-4D97-AF65-F5344CB8AC3E}">
        <p14:creationId xmlns:p14="http://schemas.microsoft.com/office/powerpoint/2010/main" val="277098088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3E0779-5B03-4566-B782-E6529AD0544C}"/>
              </a:ext>
            </a:extLst>
          </p:cNvPr>
          <p:cNvSpPr>
            <a:spLocks noGrp="1"/>
          </p:cNvSpPr>
          <p:nvPr>
            <p:ph idx="1"/>
          </p:nvPr>
        </p:nvSpPr>
        <p:spPr>
          <a:xfrm>
            <a:off x="684212" y="452284"/>
            <a:ext cx="8534400" cy="6263149"/>
          </a:xfrm>
        </p:spPr>
        <p:txBody>
          <a:bodyPr>
            <a:normAutofit fontScale="92500" lnSpcReduction="20000"/>
          </a:bodyPr>
          <a:lstStyle/>
          <a:p>
            <a:pPr marL="0" indent="0">
              <a:buNone/>
            </a:pPr>
            <a:endParaRPr lang="en-IN" b="1" dirty="0">
              <a:solidFill>
                <a:schemeClr val="bg1"/>
              </a:solidFill>
            </a:endParaRPr>
          </a:p>
          <a:p>
            <a:pPr marL="0" indent="0">
              <a:buNone/>
            </a:pPr>
            <a:r>
              <a:rPr lang="en-IN" b="1" dirty="0">
                <a:solidFill>
                  <a:schemeClr val="bg1"/>
                </a:solidFill>
              </a:rPr>
              <a:t>  {</a:t>
            </a:r>
          </a:p>
          <a:p>
            <a:pPr marL="0" indent="0">
              <a:buNone/>
            </a:pPr>
            <a:r>
              <a:rPr lang="en-IN" b="1" dirty="0">
                <a:solidFill>
                  <a:schemeClr val="bg1"/>
                </a:solidFill>
              </a:rPr>
              <a:t>    text="";</a:t>
            </a:r>
          </a:p>
          <a:p>
            <a:pPr marL="0" indent="0">
              <a:buNone/>
            </a:pPr>
            <a:r>
              <a:rPr lang="en-IN" b="1" dirty="0">
                <a:solidFill>
                  <a:schemeClr val="bg1"/>
                </a:solidFill>
              </a:rPr>
              <a:t>  }</a:t>
            </a:r>
          </a:p>
          <a:p>
            <a:pPr marL="0" indent="0">
              <a:buNone/>
            </a:pPr>
            <a:r>
              <a:rPr lang="en-IN" b="1" dirty="0">
                <a:solidFill>
                  <a:schemeClr val="bg1"/>
                </a:solidFill>
              </a:rPr>
              <a:t>  else</a:t>
            </a:r>
          </a:p>
          <a:p>
            <a:pPr marL="0" indent="0">
              <a:buNone/>
            </a:pPr>
            <a:r>
              <a:rPr lang="en-IN" b="1" dirty="0">
                <a:solidFill>
                  <a:schemeClr val="bg1"/>
                </a:solidFill>
              </a:rPr>
              <a:t>  {</a:t>
            </a:r>
          </a:p>
          <a:p>
            <a:pPr marL="0" indent="0">
              <a:buNone/>
            </a:pPr>
            <a:r>
              <a:rPr lang="en-IN" b="1" dirty="0">
                <a:solidFill>
                  <a:schemeClr val="bg1"/>
                </a:solidFill>
              </a:rPr>
              <a:t>    text="";</a:t>
            </a:r>
          </a:p>
          <a:p>
            <a:pPr marL="0" indent="0">
              <a:buNone/>
            </a:pPr>
            <a:r>
              <a:rPr lang="en-IN" b="1" dirty="0">
                <a:solidFill>
                  <a:schemeClr val="bg1"/>
                </a:solidFill>
              </a:rPr>
              <a:t>  }</a:t>
            </a:r>
          </a:p>
          <a:p>
            <a:pPr marL="0" indent="0">
              <a:buNone/>
            </a:pPr>
            <a:r>
              <a:rPr lang="en-IN" b="1" dirty="0">
                <a:solidFill>
                  <a:schemeClr val="bg1"/>
                </a:solidFill>
              </a:rPr>
              <a:t>  </a:t>
            </a:r>
            <a:r>
              <a:rPr lang="en-IN" b="1" dirty="0" err="1">
                <a:solidFill>
                  <a:schemeClr val="bg1"/>
                </a:solidFill>
              </a:rPr>
              <a:t>document.getElementById</a:t>
            </a:r>
            <a:r>
              <a:rPr lang="en-IN" b="1" dirty="0">
                <a:solidFill>
                  <a:schemeClr val="bg1"/>
                </a:solidFill>
              </a:rPr>
              <a:t>("demo").</a:t>
            </a:r>
            <a:r>
              <a:rPr lang="en-IN" b="1" dirty="0" err="1">
                <a:solidFill>
                  <a:schemeClr val="bg1"/>
                </a:solidFill>
              </a:rPr>
              <a:t>innerHTML</a:t>
            </a:r>
            <a:r>
              <a:rPr lang="en-IN" b="1" dirty="0">
                <a:solidFill>
                  <a:schemeClr val="bg1"/>
                </a:solidFill>
              </a:rPr>
              <a:t> = text;</a:t>
            </a:r>
          </a:p>
          <a:p>
            <a:pPr marL="0" indent="0">
              <a:buNone/>
            </a:pPr>
            <a:r>
              <a:rPr lang="en-IN" b="1" dirty="0">
                <a:solidFill>
                  <a:schemeClr val="bg1"/>
                </a:solidFill>
              </a:rPr>
              <a:t>}</a:t>
            </a:r>
          </a:p>
          <a:p>
            <a:pPr marL="0" indent="0">
              <a:buNone/>
            </a:pPr>
            <a:r>
              <a:rPr lang="en-IN" b="1" dirty="0">
                <a:solidFill>
                  <a:schemeClr val="bg1"/>
                </a:solidFill>
              </a:rPr>
              <a:t>&lt;/script&gt;</a:t>
            </a:r>
          </a:p>
          <a:p>
            <a:pPr marL="0" indent="0">
              <a:buNone/>
            </a:pPr>
            <a:r>
              <a:rPr lang="en-IN" b="1" dirty="0">
                <a:solidFill>
                  <a:schemeClr val="bg1"/>
                </a:solidFill>
              </a:rPr>
              <a:t>	 &lt;/div&gt;</a:t>
            </a:r>
          </a:p>
          <a:p>
            <a:pPr marL="0" indent="0">
              <a:buNone/>
            </a:pPr>
            <a:r>
              <a:rPr lang="en-IN" b="1" dirty="0">
                <a:solidFill>
                  <a:schemeClr val="bg1"/>
                </a:solidFill>
              </a:rPr>
              <a:t> </a:t>
            </a:r>
          </a:p>
          <a:p>
            <a:pPr marL="0" indent="0">
              <a:buNone/>
            </a:pPr>
            <a:r>
              <a:rPr lang="en-IN" b="1" dirty="0">
                <a:solidFill>
                  <a:schemeClr val="bg1"/>
                </a:solidFill>
              </a:rPr>
              <a:t>&lt;/div&gt;</a:t>
            </a:r>
          </a:p>
          <a:p>
            <a:pPr marL="0" indent="0">
              <a:buNone/>
            </a:pPr>
            <a:endParaRPr lang="en-IN" b="1" dirty="0">
              <a:solidFill>
                <a:schemeClr val="bg1"/>
              </a:solidFill>
            </a:endParaRPr>
          </a:p>
          <a:p>
            <a:pPr marL="0" indent="0">
              <a:buNone/>
            </a:pPr>
            <a:r>
              <a:rPr lang="en-IN" b="1" dirty="0">
                <a:solidFill>
                  <a:schemeClr val="bg1"/>
                </a:solidFill>
              </a:rPr>
              <a:t>&lt;/body&gt;</a:t>
            </a:r>
          </a:p>
          <a:p>
            <a:pPr marL="0" indent="0">
              <a:buNone/>
            </a:pPr>
            <a:r>
              <a:rPr lang="en-IN" b="1" dirty="0">
                <a:solidFill>
                  <a:schemeClr val="bg1"/>
                </a:solidFill>
              </a:rPr>
              <a:t>&lt;/html&gt;</a:t>
            </a:r>
          </a:p>
        </p:txBody>
      </p:sp>
    </p:spTree>
    <p:extLst>
      <p:ext uri="{BB962C8B-B14F-4D97-AF65-F5344CB8AC3E}">
        <p14:creationId xmlns:p14="http://schemas.microsoft.com/office/powerpoint/2010/main" val="3795895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1F201-0FC5-439A-B3AE-199CBB269E3F}"/>
              </a:ext>
            </a:extLst>
          </p:cNvPr>
          <p:cNvSpPr>
            <a:spLocks noGrp="1"/>
          </p:cNvSpPr>
          <p:nvPr>
            <p:ph type="title"/>
          </p:nvPr>
        </p:nvSpPr>
        <p:spPr/>
        <p:txBody>
          <a:bodyPr/>
          <a:lstStyle/>
          <a:p>
            <a:r>
              <a:rPr lang="en-US" dirty="0"/>
              <a:t>BENEFITS OF THE PROJECT:</a:t>
            </a:r>
            <a:endParaRPr lang="en-IN" dirty="0"/>
          </a:p>
        </p:txBody>
      </p:sp>
      <p:sp>
        <p:nvSpPr>
          <p:cNvPr id="3" name="Content Placeholder 2">
            <a:extLst>
              <a:ext uri="{FF2B5EF4-FFF2-40B4-BE49-F238E27FC236}">
                <a16:creationId xmlns:a16="http://schemas.microsoft.com/office/drawing/2014/main" id="{7AE90343-3762-4B02-85E0-4FB5E82D1824}"/>
              </a:ext>
            </a:extLst>
          </p:cNvPr>
          <p:cNvSpPr>
            <a:spLocks noGrp="1"/>
          </p:cNvSpPr>
          <p:nvPr>
            <p:ph idx="1"/>
          </p:nvPr>
        </p:nvSpPr>
        <p:spPr/>
        <p:txBody>
          <a:bodyPr>
            <a:normAutofit fontScale="85000" lnSpcReduction="20000"/>
          </a:bodyPr>
          <a:lstStyle/>
          <a:p>
            <a:r>
              <a:rPr lang="en-IN" b="0" i="0" dirty="0">
                <a:solidFill>
                  <a:srgbClr val="000000"/>
                </a:solidFill>
                <a:effectLst/>
                <a:latin typeface="PT Sans"/>
              </a:rPr>
              <a:t>Prompt medical attention</a:t>
            </a:r>
          </a:p>
          <a:p>
            <a:r>
              <a:rPr lang="en-IN" b="0" i="0" dirty="0">
                <a:solidFill>
                  <a:srgbClr val="000000"/>
                </a:solidFill>
                <a:effectLst/>
                <a:latin typeface="PT Sans"/>
              </a:rPr>
              <a:t>Get a second opinion</a:t>
            </a:r>
          </a:p>
          <a:p>
            <a:r>
              <a:rPr lang="en-IN" b="0" i="0" dirty="0">
                <a:solidFill>
                  <a:srgbClr val="000000"/>
                </a:solidFill>
                <a:effectLst/>
                <a:latin typeface="PT Sans"/>
              </a:rPr>
              <a:t>Access to specialists</a:t>
            </a:r>
          </a:p>
          <a:p>
            <a:r>
              <a:rPr lang="en-IN" b="0" i="0" dirty="0">
                <a:solidFill>
                  <a:srgbClr val="000000"/>
                </a:solidFill>
                <a:effectLst/>
                <a:latin typeface="PT Sans"/>
              </a:rPr>
              <a:t>Privacy &amp; availability</a:t>
            </a:r>
          </a:p>
          <a:p>
            <a:r>
              <a:rPr lang="en-IN" b="0" i="0" dirty="0">
                <a:solidFill>
                  <a:srgbClr val="000000"/>
                </a:solidFill>
                <a:effectLst/>
                <a:latin typeface="PT Sans"/>
              </a:rPr>
              <a:t>Comfort and convenience</a:t>
            </a:r>
          </a:p>
          <a:p>
            <a:r>
              <a:rPr lang="en-IN" b="0" i="0" dirty="0">
                <a:solidFill>
                  <a:srgbClr val="000000"/>
                </a:solidFill>
                <a:effectLst/>
                <a:latin typeface="PT Sans"/>
              </a:rPr>
              <a:t>Cost-effective and time-saving</a:t>
            </a:r>
          </a:p>
          <a:p>
            <a:r>
              <a:rPr lang="en-US" b="0" i="0" dirty="0">
                <a:solidFill>
                  <a:srgbClr val="000000"/>
                </a:solidFill>
                <a:effectLst/>
                <a:latin typeface="PT Sans"/>
              </a:rPr>
              <a:t>No need to save all the medical reports</a:t>
            </a:r>
          </a:p>
          <a:p>
            <a:r>
              <a:rPr lang="en-US" b="0" i="0" dirty="0">
                <a:solidFill>
                  <a:srgbClr val="000000"/>
                </a:solidFill>
                <a:effectLst/>
                <a:latin typeface="PT Sans"/>
              </a:rPr>
              <a:t>Fewer chances of catching a new illness</a:t>
            </a:r>
          </a:p>
          <a:p>
            <a:r>
              <a:rPr lang="en-US" dirty="0">
                <a:solidFill>
                  <a:srgbClr val="000000"/>
                </a:solidFill>
                <a:latin typeface="PT Sans"/>
              </a:rPr>
              <a:t>Minimizing travel charges</a:t>
            </a:r>
            <a:endParaRPr lang="en-US" b="0" i="0" dirty="0">
              <a:solidFill>
                <a:srgbClr val="000000"/>
              </a:solidFill>
              <a:effectLst/>
              <a:latin typeface="PT Sans"/>
            </a:endParaRPr>
          </a:p>
          <a:p>
            <a:endParaRPr lang="en-IN" dirty="0"/>
          </a:p>
        </p:txBody>
      </p:sp>
    </p:spTree>
    <p:extLst>
      <p:ext uri="{BB962C8B-B14F-4D97-AF65-F5344CB8AC3E}">
        <p14:creationId xmlns:p14="http://schemas.microsoft.com/office/powerpoint/2010/main" val="358911082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4F63E46-FAB3-4F55-9AA2-47934B3EDDF5}"/>
              </a:ext>
            </a:extLst>
          </p:cNvPr>
          <p:cNvPicPr/>
          <p:nvPr/>
        </p:nvPicPr>
        <p:blipFill rotWithShape="1">
          <a:blip r:embed="rId2" cstate="print">
            <a:extLst>
              <a:ext uri="{28A0092B-C50C-407E-A947-70E740481C1C}">
                <a14:useLocalDpi xmlns:a14="http://schemas.microsoft.com/office/drawing/2010/main" val="0"/>
              </a:ext>
            </a:extLst>
          </a:blip>
          <a:srcRect t="3793" b="6525"/>
          <a:stretch/>
        </p:blipFill>
        <p:spPr>
          <a:xfrm>
            <a:off x="181897" y="258097"/>
            <a:ext cx="11828207" cy="6341807"/>
          </a:xfrm>
          <a:prstGeom prst="rect">
            <a:avLst/>
          </a:prstGeom>
        </p:spPr>
      </p:pic>
    </p:spTree>
    <p:extLst>
      <p:ext uri="{BB962C8B-B14F-4D97-AF65-F5344CB8AC3E}">
        <p14:creationId xmlns:p14="http://schemas.microsoft.com/office/powerpoint/2010/main" val="123805350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34785-FAEC-45F0-B419-B9AF0518E6F5}"/>
              </a:ext>
            </a:extLst>
          </p:cNvPr>
          <p:cNvSpPr>
            <a:spLocks noGrp="1"/>
          </p:cNvSpPr>
          <p:nvPr>
            <p:ph type="title"/>
          </p:nvPr>
        </p:nvSpPr>
        <p:spPr>
          <a:xfrm>
            <a:off x="4007514" y="127820"/>
            <a:ext cx="5401956" cy="1507067"/>
          </a:xfrm>
        </p:spPr>
        <p:txBody>
          <a:bodyPr/>
          <a:lstStyle/>
          <a:p>
            <a:r>
              <a:rPr lang="en-IN" b="1" u="sng" dirty="0">
                <a:solidFill>
                  <a:schemeClr val="bg1"/>
                </a:solidFill>
              </a:rPr>
              <a:t>CODE OF MODULE 2</a:t>
            </a:r>
            <a:br>
              <a:rPr lang="en-IN" b="1" u="sng" dirty="0">
                <a:solidFill>
                  <a:schemeClr val="bg1"/>
                </a:solidFill>
              </a:rPr>
            </a:br>
            <a:r>
              <a:rPr lang="en-IN" b="1" dirty="0">
                <a:solidFill>
                  <a:schemeClr val="bg1"/>
                </a:solidFill>
              </a:rPr>
              <a:t>     </a:t>
            </a:r>
            <a:r>
              <a:rPr lang="en-IN" b="1" u="sng" dirty="0">
                <a:solidFill>
                  <a:schemeClr val="bg1"/>
                </a:solidFill>
              </a:rPr>
              <a:t>analysis</a:t>
            </a:r>
            <a:endParaRPr lang="en-IN" dirty="0"/>
          </a:p>
        </p:txBody>
      </p:sp>
      <p:sp>
        <p:nvSpPr>
          <p:cNvPr id="3" name="Content Placeholder 2">
            <a:extLst>
              <a:ext uri="{FF2B5EF4-FFF2-40B4-BE49-F238E27FC236}">
                <a16:creationId xmlns:a16="http://schemas.microsoft.com/office/drawing/2014/main" id="{104DC6DB-31A1-48A1-8EB9-EEF28D6ABF97}"/>
              </a:ext>
            </a:extLst>
          </p:cNvPr>
          <p:cNvSpPr>
            <a:spLocks noGrp="1"/>
          </p:cNvSpPr>
          <p:nvPr>
            <p:ph idx="1"/>
          </p:nvPr>
        </p:nvSpPr>
        <p:spPr>
          <a:xfrm>
            <a:off x="684212" y="147485"/>
            <a:ext cx="8534400" cy="6538451"/>
          </a:xfrm>
        </p:spPr>
        <p:txBody>
          <a:bodyPr>
            <a:normAutofit lnSpcReduction="10000"/>
          </a:bodyPr>
          <a:lstStyle/>
          <a:p>
            <a:pPr marL="0" indent="0">
              <a:buNone/>
            </a:pPr>
            <a:r>
              <a:rPr lang="en-IN" sz="1600" b="1" dirty="0">
                <a:solidFill>
                  <a:schemeClr val="bg1"/>
                </a:solidFill>
              </a:rPr>
              <a:t>&lt;!DOCTYPE html&gt;</a:t>
            </a:r>
          </a:p>
          <a:p>
            <a:pPr marL="0" indent="0">
              <a:buNone/>
            </a:pPr>
            <a:r>
              <a:rPr lang="en-IN" sz="1600" b="1" dirty="0">
                <a:solidFill>
                  <a:schemeClr val="bg1"/>
                </a:solidFill>
              </a:rPr>
              <a:t>&lt;!DOCTYPE html&gt;</a:t>
            </a:r>
          </a:p>
          <a:p>
            <a:pPr marL="0" indent="0">
              <a:buNone/>
            </a:pPr>
            <a:r>
              <a:rPr lang="en-IN" sz="1600" b="1" dirty="0">
                <a:solidFill>
                  <a:schemeClr val="bg1"/>
                </a:solidFill>
              </a:rPr>
              <a:t>&lt;html&gt;</a:t>
            </a:r>
          </a:p>
          <a:p>
            <a:pPr marL="0" indent="0">
              <a:buNone/>
            </a:pPr>
            <a:r>
              <a:rPr lang="en-IN" sz="1600" b="1" dirty="0">
                <a:solidFill>
                  <a:schemeClr val="bg1"/>
                </a:solidFill>
              </a:rPr>
              <a:t>&lt;head&gt;</a:t>
            </a:r>
          </a:p>
          <a:p>
            <a:pPr marL="0" indent="0">
              <a:buNone/>
            </a:pPr>
            <a:r>
              <a:rPr lang="en-IN" sz="1600" b="1" dirty="0">
                <a:solidFill>
                  <a:schemeClr val="bg1"/>
                </a:solidFill>
              </a:rPr>
              <a:t>&lt;style&gt;</a:t>
            </a:r>
          </a:p>
          <a:p>
            <a:pPr marL="0" indent="0">
              <a:buNone/>
            </a:pPr>
            <a:r>
              <a:rPr lang="en-IN" sz="1600" b="1" dirty="0">
                <a:solidFill>
                  <a:schemeClr val="bg1"/>
                </a:solidFill>
              </a:rPr>
              <a:t>  html {    </a:t>
            </a:r>
          </a:p>
          <a:p>
            <a:pPr marL="0" indent="0">
              <a:buNone/>
            </a:pPr>
            <a:r>
              <a:rPr lang="en-IN" sz="1600" b="1" dirty="0">
                <a:solidFill>
                  <a:schemeClr val="bg1"/>
                </a:solidFill>
              </a:rPr>
              <a:t>    background: </a:t>
            </a:r>
            <a:r>
              <a:rPr lang="en-IN" sz="1600" b="1" dirty="0" err="1">
                <a:solidFill>
                  <a:schemeClr val="bg1"/>
                </a:solidFill>
              </a:rPr>
              <a:t>url</a:t>
            </a:r>
            <a:r>
              <a:rPr lang="en-IN" sz="1600" b="1" dirty="0">
                <a:solidFill>
                  <a:schemeClr val="bg1"/>
                </a:solidFill>
              </a:rPr>
              <a:t>('picx.jpg') no-repeat </a:t>
            </a:r>
            <a:r>
              <a:rPr lang="en-IN" sz="1600" b="1" dirty="0" err="1">
                <a:solidFill>
                  <a:schemeClr val="bg1"/>
                </a:solidFill>
              </a:rPr>
              <a:t>center</a:t>
            </a:r>
            <a:r>
              <a:rPr lang="en-IN" sz="1600" b="1" dirty="0">
                <a:solidFill>
                  <a:schemeClr val="bg1"/>
                </a:solidFill>
              </a:rPr>
              <a:t> fixed;     </a:t>
            </a:r>
          </a:p>
          <a:p>
            <a:pPr marL="0" indent="0">
              <a:buNone/>
            </a:pPr>
            <a:r>
              <a:rPr lang="en-IN" sz="1600" b="1" dirty="0">
                <a:solidFill>
                  <a:schemeClr val="bg1"/>
                </a:solidFill>
              </a:rPr>
              <a:t>    background-size: cover;</a:t>
            </a:r>
          </a:p>
          <a:p>
            <a:pPr marL="0" indent="0">
              <a:buNone/>
            </a:pPr>
            <a:r>
              <a:rPr lang="en-IN" sz="1600" b="1" dirty="0">
                <a:solidFill>
                  <a:schemeClr val="bg1"/>
                </a:solidFill>
              </a:rPr>
              <a:t>}</a:t>
            </a:r>
          </a:p>
          <a:p>
            <a:pPr marL="0" indent="0">
              <a:buNone/>
            </a:pPr>
            <a:r>
              <a:rPr lang="en-IN" sz="1600" b="1" dirty="0">
                <a:solidFill>
                  <a:schemeClr val="bg1"/>
                </a:solidFill>
              </a:rPr>
              <a:t>body {</a:t>
            </a:r>
          </a:p>
          <a:p>
            <a:pPr marL="0" indent="0">
              <a:buNone/>
            </a:pPr>
            <a:r>
              <a:rPr lang="en-IN" sz="1600" b="1" dirty="0">
                <a:solidFill>
                  <a:schemeClr val="bg1"/>
                </a:solidFill>
              </a:rPr>
              <a:t>  margin: 0;</a:t>
            </a:r>
          </a:p>
          <a:p>
            <a:pPr marL="0" indent="0">
              <a:buNone/>
            </a:pPr>
            <a:r>
              <a:rPr lang="en-IN" sz="1600" b="1" dirty="0">
                <a:solidFill>
                  <a:schemeClr val="bg1"/>
                </a:solidFill>
              </a:rPr>
              <a:t>}</a:t>
            </a:r>
          </a:p>
          <a:p>
            <a:pPr marL="0" indent="0">
              <a:buNone/>
            </a:pPr>
            <a:endParaRPr lang="en-IN" sz="1600" b="1" dirty="0">
              <a:solidFill>
                <a:schemeClr val="bg1"/>
              </a:solidFill>
            </a:endParaRPr>
          </a:p>
          <a:p>
            <a:pPr marL="0" indent="0">
              <a:buNone/>
            </a:pPr>
            <a:r>
              <a:rPr lang="en-IN" sz="1600" b="1" dirty="0">
                <a:solidFill>
                  <a:schemeClr val="bg1"/>
                </a:solidFill>
              </a:rPr>
              <a:t>ul {</a:t>
            </a:r>
          </a:p>
          <a:p>
            <a:pPr marL="0" indent="0">
              <a:buNone/>
            </a:pPr>
            <a:r>
              <a:rPr lang="en-IN" sz="1600" b="1" dirty="0">
                <a:solidFill>
                  <a:schemeClr val="bg1"/>
                </a:solidFill>
              </a:rPr>
              <a:t>  list-style-type: none;</a:t>
            </a:r>
          </a:p>
          <a:p>
            <a:pPr marL="0" indent="0">
              <a:buNone/>
            </a:pPr>
            <a:r>
              <a:rPr lang="en-IN" sz="1600" b="1" dirty="0">
                <a:solidFill>
                  <a:schemeClr val="bg1"/>
                </a:solidFill>
              </a:rPr>
              <a:t>  margin: 0;</a:t>
            </a:r>
          </a:p>
          <a:p>
            <a:pPr marL="0" indent="0">
              <a:buNone/>
            </a:pPr>
            <a:r>
              <a:rPr lang="en-IN" sz="1600" b="1" dirty="0">
                <a:solidFill>
                  <a:schemeClr val="bg1"/>
                </a:solidFill>
              </a:rPr>
              <a:t>  padding: 0;</a:t>
            </a:r>
          </a:p>
          <a:p>
            <a:pPr marL="0" indent="0">
              <a:buNone/>
            </a:pPr>
            <a:r>
              <a:rPr lang="en-IN" sz="1600" b="1" dirty="0">
                <a:solidFill>
                  <a:schemeClr val="bg1"/>
                </a:solidFill>
              </a:rPr>
              <a:t>  width: 25%;</a:t>
            </a:r>
          </a:p>
        </p:txBody>
      </p:sp>
    </p:spTree>
    <p:extLst>
      <p:ext uri="{BB962C8B-B14F-4D97-AF65-F5344CB8AC3E}">
        <p14:creationId xmlns:p14="http://schemas.microsoft.com/office/powerpoint/2010/main" val="318273435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B00BB4-0A69-40BD-BF5C-A45AD5BE79B9}"/>
              </a:ext>
            </a:extLst>
          </p:cNvPr>
          <p:cNvSpPr>
            <a:spLocks noGrp="1"/>
          </p:cNvSpPr>
          <p:nvPr>
            <p:ph idx="1"/>
          </p:nvPr>
        </p:nvSpPr>
        <p:spPr>
          <a:xfrm>
            <a:off x="684212" y="255638"/>
            <a:ext cx="8534400" cy="6469625"/>
          </a:xfrm>
        </p:spPr>
        <p:txBody>
          <a:bodyPr>
            <a:normAutofit fontScale="92500" lnSpcReduction="20000"/>
          </a:bodyPr>
          <a:lstStyle/>
          <a:p>
            <a:pPr marL="0" indent="0">
              <a:buNone/>
            </a:pPr>
            <a:r>
              <a:rPr lang="en-IN" b="1" dirty="0">
                <a:solidFill>
                  <a:schemeClr val="bg1"/>
                </a:solidFill>
              </a:rPr>
              <a:t> position: fixed;</a:t>
            </a:r>
          </a:p>
          <a:p>
            <a:pPr marL="0" indent="0">
              <a:buNone/>
            </a:pPr>
            <a:r>
              <a:rPr lang="en-IN" b="1" dirty="0">
                <a:solidFill>
                  <a:schemeClr val="bg1"/>
                </a:solidFill>
              </a:rPr>
              <a:t>  height: 100%;</a:t>
            </a:r>
          </a:p>
          <a:p>
            <a:pPr marL="0" indent="0">
              <a:buNone/>
            </a:pPr>
            <a:r>
              <a:rPr lang="en-IN" b="1" dirty="0">
                <a:solidFill>
                  <a:schemeClr val="bg1"/>
                </a:solidFill>
              </a:rPr>
              <a:t>  overflow: auto;</a:t>
            </a:r>
          </a:p>
          <a:p>
            <a:pPr marL="0" indent="0">
              <a:buNone/>
            </a:pPr>
            <a:r>
              <a:rPr lang="en-IN" b="1" dirty="0">
                <a:solidFill>
                  <a:schemeClr val="bg1"/>
                </a:solidFill>
              </a:rPr>
              <a:t>}</a:t>
            </a:r>
          </a:p>
          <a:p>
            <a:pPr marL="0" indent="0">
              <a:buNone/>
            </a:pPr>
            <a:endParaRPr lang="en-IN" b="1" dirty="0">
              <a:solidFill>
                <a:schemeClr val="bg1"/>
              </a:solidFill>
            </a:endParaRPr>
          </a:p>
          <a:p>
            <a:pPr marL="0" indent="0">
              <a:buNone/>
            </a:pPr>
            <a:r>
              <a:rPr lang="en-IN" b="1" dirty="0">
                <a:solidFill>
                  <a:schemeClr val="bg1"/>
                </a:solidFill>
              </a:rPr>
              <a:t>li a {</a:t>
            </a:r>
          </a:p>
          <a:p>
            <a:pPr marL="0" indent="0">
              <a:buNone/>
            </a:pPr>
            <a:r>
              <a:rPr lang="en-IN" b="1" dirty="0">
                <a:solidFill>
                  <a:schemeClr val="bg1"/>
                </a:solidFill>
              </a:rPr>
              <a:t>  display: block;</a:t>
            </a:r>
          </a:p>
          <a:p>
            <a:pPr marL="0" indent="0">
              <a:buNone/>
            </a:pPr>
            <a:r>
              <a:rPr lang="en-IN" b="1" dirty="0">
                <a:solidFill>
                  <a:schemeClr val="bg1"/>
                </a:solidFill>
              </a:rPr>
              <a:t>  </a:t>
            </a:r>
            <a:r>
              <a:rPr lang="en-IN" b="1" dirty="0" err="1">
                <a:solidFill>
                  <a:schemeClr val="bg1"/>
                </a:solidFill>
              </a:rPr>
              <a:t>color</a:t>
            </a:r>
            <a:r>
              <a:rPr lang="en-IN" b="1" dirty="0">
                <a:solidFill>
                  <a:schemeClr val="bg1"/>
                </a:solidFill>
              </a:rPr>
              <a:t>: #000;</a:t>
            </a:r>
          </a:p>
          <a:p>
            <a:pPr marL="0" indent="0">
              <a:buNone/>
            </a:pPr>
            <a:r>
              <a:rPr lang="en-IN" b="1" dirty="0">
                <a:solidFill>
                  <a:schemeClr val="bg1"/>
                </a:solidFill>
              </a:rPr>
              <a:t>  padding: 8px 16px;</a:t>
            </a:r>
          </a:p>
          <a:p>
            <a:pPr marL="0" indent="0">
              <a:buNone/>
            </a:pPr>
            <a:r>
              <a:rPr lang="en-IN" b="1" dirty="0">
                <a:solidFill>
                  <a:schemeClr val="bg1"/>
                </a:solidFill>
              </a:rPr>
              <a:t>  text-decoration: none;</a:t>
            </a:r>
          </a:p>
          <a:p>
            <a:pPr marL="0" indent="0">
              <a:buNone/>
            </a:pPr>
            <a:r>
              <a:rPr lang="en-IN" b="1" dirty="0">
                <a:solidFill>
                  <a:schemeClr val="bg1"/>
                </a:solidFill>
              </a:rPr>
              <a:t>}</a:t>
            </a:r>
          </a:p>
          <a:p>
            <a:pPr marL="0" indent="0">
              <a:buNone/>
            </a:pPr>
            <a:endParaRPr lang="en-IN" b="1" dirty="0">
              <a:solidFill>
                <a:schemeClr val="bg1"/>
              </a:solidFill>
            </a:endParaRPr>
          </a:p>
          <a:p>
            <a:pPr marL="0" indent="0">
              <a:buNone/>
            </a:pPr>
            <a:r>
              <a:rPr lang="en-IN" b="1" dirty="0">
                <a:solidFill>
                  <a:schemeClr val="bg1"/>
                </a:solidFill>
              </a:rPr>
              <a:t>li </a:t>
            </a:r>
            <a:r>
              <a:rPr lang="en-IN" b="1" dirty="0" err="1">
                <a:solidFill>
                  <a:schemeClr val="bg1"/>
                </a:solidFill>
              </a:rPr>
              <a:t>a.active</a:t>
            </a:r>
            <a:r>
              <a:rPr lang="en-IN" b="1" dirty="0">
                <a:solidFill>
                  <a:schemeClr val="bg1"/>
                </a:solidFill>
              </a:rPr>
              <a:t> {</a:t>
            </a:r>
          </a:p>
          <a:p>
            <a:pPr marL="0" indent="0">
              <a:buNone/>
            </a:pPr>
            <a:r>
              <a:rPr lang="en-IN" b="1" dirty="0">
                <a:solidFill>
                  <a:schemeClr val="bg1"/>
                </a:solidFill>
              </a:rPr>
              <a:t>  </a:t>
            </a:r>
            <a:r>
              <a:rPr lang="en-IN" b="1" dirty="0" err="1">
                <a:solidFill>
                  <a:schemeClr val="bg1"/>
                </a:solidFill>
              </a:rPr>
              <a:t>background-color:gray</a:t>
            </a:r>
            <a:r>
              <a:rPr lang="en-IN" b="1" dirty="0">
                <a:solidFill>
                  <a:schemeClr val="bg1"/>
                </a:solidFill>
              </a:rPr>
              <a:t>;</a:t>
            </a:r>
          </a:p>
          <a:p>
            <a:pPr marL="0" indent="0">
              <a:buNone/>
            </a:pPr>
            <a:r>
              <a:rPr lang="en-IN" b="1" dirty="0">
                <a:solidFill>
                  <a:schemeClr val="bg1"/>
                </a:solidFill>
              </a:rPr>
              <a:t>  opacity: 0.5;</a:t>
            </a:r>
          </a:p>
          <a:p>
            <a:pPr marL="0" indent="0">
              <a:buNone/>
            </a:pPr>
            <a:r>
              <a:rPr lang="en-IN" b="1" dirty="0">
                <a:solidFill>
                  <a:schemeClr val="bg1"/>
                </a:solidFill>
              </a:rPr>
              <a:t>  </a:t>
            </a:r>
            <a:r>
              <a:rPr lang="en-IN" b="1" dirty="0" err="1">
                <a:solidFill>
                  <a:schemeClr val="bg1"/>
                </a:solidFill>
              </a:rPr>
              <a:t>color</a:t>
            </a:r>
            <a:r>
              <a:rPr lang="en-IN" b="1" dirty="0">
                <a:solidFill>
                  <a:schemeClr val="bg1"/>
                </a:solidFill>
              </a:rPr>
              <a:t>: white;</a:t>
            </a:r>
          </a:p>
          <a:p>
            <a:pPr marL="0" indent="0">
              <a:buNone/>
            </a:pPr>
            <a:r>
              <a:rPr lang="en-IN" b="1" dirty="0">
                <a:solidFill>
                  <a:schemeClr val="bg1"/>
                </a:solidFill>
              </a:rPr>
              <a:t>}</a:t>
            </a:r>
          </a:p>
        </p:txBody>
      </p:sp>
    </p:spTree>
    <p:extLst>
      <p:ext uri="{BB962C8B-B14F-4D97-AF65-F5344CB8AC3E}">
        <p14:creationId xmlns:p14="http://schemas.microsoft.com/office/powerpoint/2010/main" val="135182716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535795-1CAB-4E99-B652-4E62C7BC06E2}"/>
              </a:ext>
            </a:extLst>
          </p:cNvPr>
          <p:cNvSpPr>
            <a:spLocks noGrp="1"/>
          </p:cNvSpPr>
          <p:nvPr>
            <p:ph idx="1"/>
          </p:nvPr>
        </p:nvSpPr>
        <p:spPr>
          <a:xfrm>
            <a:off x="684212" y="176981"/>
            <a:ext cx="8534400" cy="6518787"/>
          </a:xfrm>
        </p:spPr>
        <p:txBody>
          <a:bodyPr>
            <a:normAutofit fontScale="85000" lnSpcReduction="10000"/>
          </a:bodyPr>
          <a:lstStyle/>
          <a:p>
            <a:pPr marL="0" indent="0">
              <a:buNone/>
            </a:pPr>
            <a:r>
              <a:rPr lang="en-IN" b="1" dirty="0">
                <a:solidFill>
                  <a:schemeClr val="bg1"/>
                </a:solidFill>
              </a:rPr>
              <a:t>li a:hover:not(.active) {</a:t>
            </a:r>
          </a:p>
          <a:p>
            <a:pPr marL="0" indent="0">
              <a:buNone/>
            </a:pPr>
            <a:r>
              <a:rPr lang="en-IN" b="1" dirty="0">
                <a:solidFill>
                  <a:schemeClr val="bg1"/>
                </a:solidFill>
              </a:rPr>
              <a:t>  background-</a:t>
            </a:r>
            <a:r>
              <a:rPr lang="en-IN" b="1" dirty="0" err="1">
                <a:solidFill>
                  <a:schemeClr val="bg1"/>
                </a:solidFill>
              </a:rPr>
              <a:t>color</a:t>
            </a:r>
            <a:r>
              <a:rPr lang="en-IN" b="1" dirty="0">
                <a:solidFill>
                  <a:schemeClr val="bg1"/>
                </a:solidFill>
              </a:rPr>
              <a:t>: </a:t>
            </a:r>
            <a:r>
              <a:rPr lang="en-IN" b="1" dirty="0" err="1">
                <a:solidFill>
                  <a:schemeClr val="bg1"/>
                </a:solidFill>
              </a:rPr>
              <a:t>gray</a:t>
            </a:r>
            <a:r>
              <a:rPr lang="en-IN" b="1" dirty="0">
                <a:solidFill>
                  <a:schemeClr val="bg1"/>
                </a:solidFill>
              </a:rPr>
              <a:t>;</a:t>
            </a:r>
          </a:p>
          <a:p>
            <a:pPr marL="0" indent="0">
              <a:buNone/>
            </a:pPr>
            <a:r>
              <a:rPr lang="en-IN" b="1" dirty="0">
                <a:solidFill>
                  <a:schemeClr val="bg1"/>
                </a:solidFill>
              </a:rPr>
              <a:t>  opacity: 0.5;</a:t>
            </a:r>
          </a:p>
          <a:p>
            <a:pPr marL="0" indent="0">
              <a:buNone/>
            </a:pPr>
            <a:r>
              <a:rPr lang="en-IN" b="1" dirty="0">
                <a:solidFill>
                  <a:schemeClr val="bg1"/>
                </a:solidFill>
              </a:rPr>
              <a:t>  </a:t>
            </a:r>
            <a:r>
              <a:rPr lang="en-IN" b="1" dirty="0" err="1">
                <a:solidFill>
                  <a:schemeClr val="bg1"/>
                </a:solidFill>
              </a:rPr>
              <a:t>color</a:t>
            </a:r>
            <a:r>
              <a:rPr lang="en-IN" b="1" dirty="0">
                <a:solidFill>
                  <a:schemeClr val="bg1"/>
                </a:solidFill>
              </a:rPr>
              <a:t>: white;</a:t>
            </a:r>
          </a:p>
          <a:p>
            <a:pPr marL="0" indent="0">
              <a:buNone/>
            </a:pPr>
            <a:r>
              <a:rPr lang="en-IN" b="1" dirty="0">
                <a:solidFill>
                  <a:schemeClr val="bg1"/>
                </a:solidFill>
              </a:rPr>
              <a:t>}</a:t>
            </a:r>
          </a:p>
          <a:p>
            <a:pPr marL="0" indent="0">
              <a:buNone/>
            </a:pPr>
            <a:r>
              <a:rPr lang="en-IN" b="1" dirty="0">
                <a:solidFill>
                  <a:schemeClr val="bg1"/>
                </a:solidFill>
              </a:rPr>
              <a:t>&lt;/style&gt;</a:t>
            </a:r>
          </a:p>
          <a:p>
            <a:pPr marL="0" indent="0">
              <a:buNone/>
            </a:pPr>
            <a:r>
              <a:rPr lang="en-IN" b="1" dirty="0">
                <a:solidFill>
                  <a:schemeClr val="bg1"/>
                </a:solidFill>
              </a:rPr>
              <a:t>&lt;/head&gt;</a:t>
            </a:r>
          </a:p>
          <a:p>
            <a:pPr marL="0" indent="0">
              <a:buNone/>
            </a:pPr>
            <a:r>
              <a:rPr lang="en-IN" b="1" dirty="0">
                <a:solidFill>
                  <a:schemeClr val="bg1"/>
                </a:solidFill>
              </a:rPr>
              <a:t>&lt;body onload='document.form1.text1.focus()'&gt;</a:t>
            </a:r>
          </a:p>
          <a:p>
            <a:pPr marL="0" indent="0">
              <a:buNone/>
            </a:pPr>
            <a:r>
              <a:rPr lang="en-IN" b="1" dirty="0">
                <a:solidFill>
                  <a:schemeClr val="bg1"/>
                </a:solidFill>
              </a:rPr>
              <a:t>  &lt;h1 style="</a:t>
            </a:r>
            <a:r>
              <a:rPr lang="en-IN" b="1" dirty="0" err="1">
                <a:solidFill>
                  <a:schemeClr val="bg1"/>
                </a:solidFill>
              </a:rPr>
              <a:t>color</a:t>
            </a:r>
            <a:r>
              <a:rPr lang="en-IN" b="1" dirty="0">
                <a:solidFill>
                  <a:schemeClr val="bg1"/>
                </a:solidFill>
              </a:rPr>
              <a:t>: </a:t>
            </a:r>
            <a:r>
              <a:rPr lang="en-IN" b="1" dirty="0" err="1">
                <a:solidFill>
                  <a:schemeClr val="bg1"/>
                </a:solidFill>
              </a:rPr>
              <a:t>white;text-align</a:t>
            </a:r>
            <a:r>
              <a:rPr lang="en-IN" b="1" dirty="0">
                <a:solidFill>
                  <a:schemeClr val="bg1"/>
                </a:solidFill>
              </a:rPr>
              <a:t>: </a:t>
            </a:r>
            <a:r>
              <a:rPr lang="en-IN" b="1" dirty="0" err="1">
                <a:solidFill>
                  <a:schemeClr val="bg1"/>
                </a:solidFill>
              </a:rPr>
              <a:t>center</a:t>
            </a:r>
            <a:r>
              <a:rPr lang="en-IN" b="1" dirty="0">
                <a:solidFill>
                  <a:schemeClr val="bg1"/>
                </a:solidFill>
              </a:rPr>
              <a:t>;"&gt;ONLINE DOCTOR CONSULTANCY&lt;/h1&gt;</a:t>
            </a:r>
          </a:p>
          <a:p>
            <a:pPr marL="0" indent="0">
              <a:buNone/>
            </a:pPr>
            <a:endParaRPr lang="en-IN" b="1" dirty="0">
              <a:solidFill>
                <a:schemeClr val="bg1"/>
              </a:solidFill>
            </a:endParaRPr>
          </a:p>
          <a:p>
            <a:pPr marL="0" indent="0">
              <a:buNone/>
            </a:pPr>
            <a:r>
              <a:rPr lang="en-IN" b="1" dirty="0">
                <a:solidFill>
                  <a:schemeClr val="bg1"/>
                </a:solidFill>
              </a:rPr>
              <a:t>&lt;ul&gt;</a:t>
            </a:r>
          </a:p>
          <a:p>
            <a:pPr marL="0" indent="0">
              <a:buNone/>
            </a:pPr>
            <a:r>
              <a:rPr lang="en-IN" b="1" dirty="0">
                <a:solidFill>
                  <a:schemeClr val="bg1"/>
                </a:solidFill>
              </a:rPr>
              <a:t>  &lt;li&gt;&lt;a class="levels.html" </a:t>
            </a:r>
            <a:r>
              <a:rPr lang="en-IN" b="1" dirty="0" err="1">
                <a:solidFill>
                  <a:schemeClr val="bg1"/>
                </a:solidFill>
              </a:rPr>
              <a:t>href</a:t>
            </a:r>
            <a:r>
              <a:rPr lang="en-IN" b="1" dirty="0">
                <a:solidFill>
                  <a:schemeClr val="bg1"/>
                </a:solidFill>
              </a:rPr>
              <a:t>="levels.html" style="</a:t>
            </a:r>
            <a:r>
              <a:rPr lang="en-IN" b="1" dirty="0" err="1">
                <a:solidFill>
                  <a:schemeClr val="bg1"/>
                </a:solidFill>
              </a:rPr>
              <a:t>color</a:t>
            </a:r>
            <a:r>
              <a:rPr lang="en-IN" b="1" dirty="0">
                <a:solidFill>
                  <a:schemeClr val="bg1"/>
                </a:solidFill>
              </a:rPr>
              <a:t>: white;" &gt;Diabetic Level&lt;/a&gt;&lt;/li&gt;</a:t>
            </a:r>
          </a:p>
          <a:p>
            <a:pPr marL="0" indent="0">
              <a:buNone/>
            </a:pPr>
            <a:r>
              <a:rPr lang="en-IN" b="1" dirty="0">
                <a:solidFill>
                  <a:schemeClr val="bg1"/>
                </a:solidFill>
              </a:rPr>
              <a:t>  &lt;li&gt;&lt;a </a:t>
            </a:r>
            <a:r>
              <a:rPr lang="en-IN" b="1" dirty="0" err="1">
                <a:solidFill>
                  <a:schemeClr val="bg1"/>
                </a:solidFill>
              </a:rPr>
              <a:t>href</a:t>
            </a:r>
            <a:r>
              <a:rPr lang="en-IN" b="1" dirty="0">
                <a:solidFill>
                  <a:schemeClr val="bg1"/>
                </a:solidFill>
              </a:rPr>
              <a:t>="</a:t>
            </a:r>
            <a:r>
              <a:rPr lang="en-IN" b="1" dirty="0" err="1">
                <a:solidFill>
                  <a:schemeClr val="bg1"/>
                </a:solidFill>
              </a:rPr>
              <a:t>active"style</a:t>
            </a:r>
            <a:r>
              <a:rPr lang="en-IN" b="1" dirty="0">
                <a:solidFill>
                  <a:schemeClr val="bg1"/>
                </a:solidFill>
              </a:rPr>
              <a:t>="</a:t>
            </a:r>
            <a:r>
              <a:rPr lang="en-IN" b="1" dirty="0" err="1">
                <a:solidFill>
                  <a:schemeClr val="bg1"/>
                </a:solidFill>
              </a:rPr>
              <a:t>color</a:t>
            </a:r>
            <a:r>
              <a:rPr lang="en-IN" b="1" dirty="0">
                <a:solidFill>
                  <a:schemeClr val="bg1"/>
                </a:solidFill>
              </a:rPr>
              <a:t>: white;" &gt;Problem of the Patient&lt;/a&gt;&lt;/li&gt;</a:t>
            </a:r>
          </a:p>
          <a:p>
            <a:pPr marL="0" indent="0">
              <a:buNone/>
            </a:pPr>
            <a:r>
              <a:rPr lang="en-IN" b="1" dirty="0">
                <a:solidFill>
                  <a:schemeClr val="bg1"/>
                </a:solidFill>
              </a:rPr>
              <a:t>  &lt;li&gt;&lt;a </a:t>
            </a:r>
            <a:r>
              <a:rPr lang="en-IN" b="1" dirty="0" err="1">
                <a:solidFill>
                  <a:schemeClr val="bg1"/>
                </a:solidFill>
              </a:rPr>
              <a:t>href</a:t>
            </a:r>
            <a:r>
              <a:rPr lang="en-IN" b="1" dirty="0">
                <a:solidFill>
                  <a:schemeClr val="bg1"/>
                </a:solidFill>
              </a:rPr>
              <a:t>="</a:t>
            </a:r>
            <a:r>
              <a:rPr lang="en-IN" b="1" dirty="0" err="1">
                <a:solidFill>
                  <a:schemeClr val="bg1"/>
                </a:solidFill>
              </a:rPr>
              <a:t>call.html"style</a:t>
            </a:r>
            <a:r>
              <a:rPr lang="en-IN" b="1" dirty="0">
                <a:solidFill>
                  <a:schemeClr val="bg1"/>
                </a:solidFill>
              </a:rPr>
              <a:t>="</a:t>
            </a:r>
            <a:r>
              <a:rPr lang="en-IN" b="1" dirty="0" err="1">
                <a:solidFill>
                  <a:schemeClr val="bg1"/>
                </a:solidFill>
              </a:rPr>
              <a:t>color</a:t>
            </a:r>
            <a:r>
              <a:rPr lang="en-IN" b="1" dirty="0">
                <a:solidFill>
                  <a:schemeClr val="bg1"/>
                </a:solidFill>
              </a:rPr>
              <a:t>: white;" &gt;Call Doctor&lt;/a&gt;&lt;/li&gt;</a:t>
            </a:r>
          </a:p>
          <a:p>
            <a:pPr marL="0" indent="0">
              <a:buNone/>
            </a:pPr>
            <a:r>
              <a:rPr lang="en-IN" b="1" dirty="0">
                <a:solidFill>
                  <a:schemeClr val="bg1"/>
                </a:solidFill>
              </a:rPr>
              <a:t>  &lt;li&gt;&lt;a </a:t>
            </a:r>
            <a:r>
              <a:rPr lang="en-IN" b="1" dirty="0" err="1">
                <a:solidFill>
                  <a:schemeClr val="bg1"/>
                </a:solidFill>
              </a:rPr>
              <a:t>href</a:t>
            </a:r>
            <a:r>
              <a:rPr lang="en-IN" b="1" dirty="0">
                <a:solidFill>
                  <a:schemeClr val="bg1"/>
                </a:solidFill>
              </a:rPr>
              <a:t>="</a:t>
            </a:r>
            <a:r>
              <a:rPr lang="en-IN" b="1" dirty="0" err="1">
                <a:solidFill>
                  <a:schemeClr val="bg1"/>
                </a:solidFill>
              </a:rPr>
              <a:t>feedback.html"style</a:t>
            </a:r>
            <a:r>
              <a:rPr lang="en-IN" b="1" dirty="0">
                <a:solidFill>
                  <a:schemeClr val="bg1"/>
                </a:solidFill>
              </a:rPr>
              <a:t>="</a:t>
            </a:r>
            <a:r>
              <a:rPr lang="en-IN" b="1" dirty="0" err="1">
                <a:solidFill>
                  <a:schemeClr val="bg1"/>
                </a:solidFill>
              </a:rPr>
              <a:t>color</a:t>
            </a:r>
            <a:r>
              <a:rPr lang="en-IN" b="1" dirty="0">
                <a:solidFill>
                  <a:schemeClr val="bg1"/>
                </a:solidFill>
              </a:rPr>
              <a:t>: white;" &gt;Feedback&lt;/a&gt;&lt;/li&gt;</a:t>
            </a:r>
          </a:p>
          <a:p>
            <a:pPr marL="0" indent="0">
              <a:buNone/>
            </a:pPr>
            <a:r>
              <a:rPr lang="en-IN" b="1" dirty="0">
                <a:solidFill>
                  <a:schemeClr val="bg1"/>
                </a:solidFill>
              </a:rPr>
              <a:t>&lt;/ul&gt;</a:t>
            </a:r>
          </a:p>
        </p:txBody>
      </p:sp>
    </p:spTree>
    <p:extLst>
      <p:ext uri="{BB962C8B-B14F-4D97-AF65-F5344CB8AC3E}">
        <p14:creationId xmlns:p14="http://schemas.microsoft.com/office/powerpoint/2010/main" val="159872182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338E72-B5C7-4F3D-AECF-D4AC04387BFA}"/>
              </a:ext>
            </a:extLst>
          </p:cNvPr>
          <p:cNvSpPr>
            <a:spLocks noGrp="1"/>
          </p:cNvSpPr>
          <p:nvPr>
            <p:ph idx="1"/>
          </p:nvPr>
        </p:nvSpPr>
        <p:spPr>
          <a:xfrm>
            <a:off x="684212" y="147485"/>
            <a:ext cx="8534400" cy="6459792"/>
          </a:xfrm>
        </p:spPr>
        <p:txBody>
          <a:bodyPr>
            <a:normAutofit fontScale="70000" lnSpcReduction="20000"/>
          </a:bodyPr>
          <a:lstStyle/>
          <a:p>
            <a:pPr marL="0" indent="0">
              <a:buNone/>
            </a:pPr>
            <a:r>
              <a:rPr lang="en-IN" b="1" dirty="0">
                <a:solidFill>
                  <a:schemeClr val="bg1"/>
                </a:solidFill>
              </a:rPr>
              <a:t>&lt;div style="text-align: left;margin-left:25%;padding:1px 16px;height:100%;width:80%"&gt;</a:t>
            </a:r>
          </a:p>
          <a:p>
            <a:pPr marL="0" indent="0">
              <a:buNone/>
            </a:pPr>
            <a:r>
              <a:rPr lang="en-IN" b="1" dirty="0">
                <a:solidFill>
                  <a:schemeClr val="bg1"/>
                </a:solidFill>
              </a:rPr>
              <a:t>&lt;div class="mail" style="text-align: </a:t>
            </a:r>
            <a:r>
              <a:rPr lang="en-IN" b="1" dirty="0" err="1">
                <a:solidFill>
                  <a:schemeClr val="bg1"/>
                </a:solidFill>
              </a:rPr>
              <a:t>center;border</a:t>
            </a:r>
            <a:r>
              <a:rPr lang="en-IN" b="1" dirty="0">
                <a:solidFill>
                  <a:schemeClr val="bg1"/>
                </a:solidFill>
              </a:rPr>
              <a:t>: 5px solid </a:t>
            </a:r>
            <a:r>
              <a:rPr lang="en-IN" b="1" dirty="0" err="1">
                <a:solidFill>
                  <a:schemeClr val="bg1"/>
                </a:solidFill>
              </a:rPr>
              <a:t>white;border-radius</a:t>
            </a:r>
            <a:r>
              <a:rPr lang="en-IN" b="1" dirty="0">
                <a:solidFill>
                  <a:schemeClr val="bg1"/>
                </a:solidFill>
              </a:rPr>
              <a:t>: 20px;color:gray;width:40%;height:15%;</a:t>
            </a:r>
            <a:r>
              <a:rPr lang="en-IN" b="1" dirty="0" err="1">
                <a:solidFill>
                  <a:schemeClr val="bg1"/>
                </a:solidFill>
              </a:rPr>
              <a:t>color</a:t>
            </a:r>
            <a:r>
              <a:rPr lang="en-IN" b="1" dirty="0">
                <a:solidFill>
                  <a:schemeClr val="bg1"/>
                </a:solidFill>
              </a:rPr>
              <a:t>: white"&gt;</a:t>
            </a:r>
          </a:p>
          <a:p>
            <a:pPr marL="0" indent="0">
              <a:buNone/>
            </a:pPr>
            <a:r>
              <a:rPr lang="en-IN" b="1" dirty="0">
                <a:solidFill>
                  <a:schemeClr val="bg1"/>
                </a:solidFill>
              </a:rPr>
              <a:t>&lt;p&gt;&lt;h2&gt;Post your Problem&lt;/h2&gt;&lt;/p&gt;</a:t>
            </a:r>
          </a:p>
          <a:p>
            <a:pPr marL="0" indent="0">
              <a:buNone/>
            </a:pPr>
            <a:r>
              <a:rPr lang="en-IN" b="1" dirty="0">
                <a:solidFill>
                  <a:schemeClr val="bg1"/>
                </a:solidFill>
              </a:rPr>
              <a:t>&lt;form name="form1" action="#"&gt;</a:t>
            </a:r>
          </a:p>
          <a:p>
            <a:pPr marL="0" indent="0">
              <a:buNone/>
            </a:pPr>
            <a:r>
              <a:rPr lang="en-IN" b="1" dirty="0">
                <a:solidFill>
                  <a:schemeClr val="bg1"/>
                </a:solidFill>
              </a:rPr>
              <a:t>&lt;ul&gt;</a:t>
            </a:r>
          </a:p>
          <a:p>
            <a:pPr marL="0" indent="0">
              <a:buNone/>
            </a:pPr>
            <a:r>
              <a:rPr lang="en-IN" b="1" dirty="0">
                <a:solidFill>
                  <a:schemeClr val="bg1"/>
                </a:solidFill>
              </a:rPr>
              <a:t>  &lt;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&lt;li&gt;&lt;input type='text' name='text1'/&gt;&lt;/li&gt;</a:t>
            </a:r>
          </a:p>
          <a:p>
            <a:pPr marL="0" indent="0">
              <a:buNone/>
            </a:pPr>
            <a:r>
              <a:rPr lang="en-IN" b="1" dirty="0">
                <a:solidFill>
                  <a:schemeClr val="bg1"/>
                </a:solidFill>
              </a:rPr>
              <a:t>&lt;</a:t>
            </a:r>
            <a:r>
              <a:rPr lang="en-IN" b="1" dirty="0" err="1">
                <a:solidFill>
                  <a:schemeClr val="bg1"/>
                </a:solidFill>
              </a:rPr>
              <a:t>br</a:t>
            </a:r>
            <a:r>
              <a:rPr lang="en-IN" b="1" dirty="0">
                <a:solidFill>
                  <a:schemeClr val="bg1"/>
                </a:solidFill>
              </a:rPr>
              <a:t>&gt;</a:t>
            </a:r>
          </a:p>
          <a:p>
            <a:pPr marL="0" indent="0">
              <a:buNone/>
            </a:pPr>
            <a:r>
              <a:rPr lang="en-IN" b="1" dirty="0">
                <a:solidFill>
                  <a:schemeClr val="bg1"/>
                </a:solidFill>
              </a:rPr>
              <a:t>&lt;li&gt;&lt;input type="submit" name="submit" value="Submit" onclick="alphanumeric(document.form1.text1)" /&gt;&lt;/li&gt;</a:t>
            </a:r>
          </a:p>
          <a:p>
            <a:pPr marL="0" indent="0">
              <a:buNone/>
            </a:pPr>
            <a:r>
              <a:rPr lang="en-IN" b="1" dirty="0">
                <a:solidFill>
                  <a:schemeClr val="bg1"/>
                </a:solidFill>
              </a:rPr>
              <a:t>&lt;li&gt;&amp;</a:t>
            </a:r>
            <a:r>
              <a:rPr lang="en-IN" b="1" dirty="0" err="1">
                <a:solidFill>
                  <a:schemeClr val="bg1"/>
                </a:solidFill>
              </a:rPr>
              <a:t>nbsp</a:t>
            </a:r>
            <a:r>
              <a:rPr lang="en-IN" b="1" dirty="0">
                <a:solidFill>
                  <a:schemeClr val="bg1"/>
                </a:solidFill>
              </a:rPr>
              <a:t>;&lt;/li&gt;</a:t>
            </a:r>
          </a:p>
          <a:p>
            <a:pPr marL="0" indent="0">
              <a:buNone/>
            </a:pPr>
            <a:r>
              <a:rPr lang="en-IN" b="1" dirty="0">
                <a:solidFill>
                  <a:schemeClr val="bg1"/>
                </a:solidFill>
              </a:rPr>
              <a:t>&lt;/ul&gt;</a:t>
            </a:r>
          </a:p>
          <a:p>
            <a:pPr marL="0" indent="0">
              <a:buNone/>
            </a:pPr>
            <a:r>
              <a:rPr lang="en-IN" b="1" dirty="0">
                <a:solidFill>
                  <a:schemeClr val="bg1"/>
                </a:solidFill>
              </a:rPr>
              <a:t>&lt;/form&gt;</a:t>
            </a:r>
          </a:p>
          <a:p>
            <a:pPr marL="0" indent="0">
              <a:buNone/>
            </a:pPr>
            <a:r>
              <a:rPr lang="en-IN" b="1" dirty="0">
                <a:solidFill>
                  <a:schemeClr val="bg1"/>
                </a:solidFill>
              </a:rPr>
              <a:t>&lt;/div&gt;</a:t>
            </a:r>
          </a:p>
          <a:p>
            <a:pPr marL="0" indent="0">
              <a:buNone/>
            </a:pPr>
            <a:endParaRPr lang="en-IN" b="1" dirty="0">
              <a:solidFill>
                <a:schemeClr val="bg1"/>
              </a:solidFill>
            </a:endParaRPr>
          </a:p>
          <a:p>
            <a:pPr marL="0" indent="0">
              <a:buNone/>
            </a:pPr>
            <a:r>
              <a:rPr lang="en-IN" b="1" dirty="0">
                <a:solidFill>
                  <a:schemeClr val="bg1"/>
                </a:solidFill>
              </a:rPr>
              <a:t>&lt;script&gt;</a:t>
            </a:r>
          </a:p>
          <a:p>
            <a:pPr marL="0" indent="0">
              <a:buNone/>
            </a:pPr>
            <a:r>
              <a:rPr lang="en-IN" b="1" dirty="0">
                <a:solidFill>
                  <a:schemeClr val="bg1"/>
                </a:solidFill>
              </a:rPr>
              <a:t>function alphanumeric(</a:t>
            </a:r>
            <a:r>
              <a:rPr lang="en-IN" b="1" dirty="0" err="1">
                <a:solidFill>
                  <a:schemeClr val="bg1"/>
                </a:solidFill>
              </a:rPr>
              <a:t>inputtxt</a:t>
            </a:r>
            <a:r>
              <a:rPr lang="en-IN" b="1" dirty="0">
                <a:solidFill>
                  <a:schemeClr val="bg1"/>
                </a:solidFill>
              </a:rPr>
              <a:t>)</a:t>
            </a:r>
          </a:p>
          <a:p>
            <a:pPr marL="0" indent="0">
              <a:buNone/>
            </a:pPr>
            <a:r>
              <a:rPr lang="en-IN" b="1" dirty="0">
                <a:solidFill>
                  <a:schemeClr val="bg1"/>
                </a:solidFill>
              </a:rPr>
              <a:t>{ </a:t>
            </a:r>
          </a:p>
          <a:p>
            <a:pPr marL="0" indent="0">
              <a:buNone/>
            </a:pPr>
            <a:r>
              <a:rPr lang="en-IN" b="1" dirty="0">
                <a:solidFill>
                  <a:schemeClr val="bg1"/>
                </a:solidFill>
              </a:rPr>
              <a:t>var letters = /^[0-9a-zA-Z]+$/;</a:t>
            </a:r>
          </a:p>
          <a:p>
            <a:pPr marL="0" indent="0">
              <a:buNone/>
            </a:pPr>
            <a:r>
              <a:rPr lang="en-IN" b="1" dirty="0">
                <a:solidFill>
                  <a:schemeClr val="bg1"/>
                </a:solidFill>
              </a:rPr>
              <a:t>if(</a:t>
            </a:r>
            <a:r>
              <a:rPr lang="en-IN" b="1" dirty="0" err="1">
                <a:solidFill>
                  <a:schemeClr val="bg1"/>
                </a:solidFill>
              </a:rPr>
              <a:t>inputtxt.value.match</a:t>
            </a:r>
            <a:r>
              <a:rPr lang="en-IN" b="1" dirty="0">
                <a:solidFill>
                  <a:schemeClr val="bg1"/>
                </a:solidFill>
              </a:rPr>
              <a:t>(letters))</a:t>
            </a:r>
          </a:p>
        </p:txBody>
      </p:sp>
    </p:spTree>
    <p:extLst>
      <p:ext uri="{BB962C8B-B14F-4D97-AF65-F5344CB8AC3E}">
        <p14:creationId xmlns:p14="http://schemas.microsoft.com/office/powerpoint/2010/main" val="30551708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26F281-64D9-4081-A5B2-7D297D142E06}"/>
              </a:ext>
            </a:extLst>
          </p:cNvPr>
          <p:cNvSpPr>
            <a:spLocks noGrp="1"/>
          </p:cNvSpPr>
          <p:nvPr>
            <p:ph idx="1"/>
          </p:nvPr>
        </p:nvSpPr>
        <p:spPr>
          <a:xfrm>
            <a:off x="684212" y="186814"/>
            <a:ext cx="8534400" cy="6489289"/>
          </a:xfrm>
        </p:spPr>
        <p:txBody>
          <a:bodyPr>
            <a:normAutofit fontScale="85000" lnSpcReduction="20000"/>
          </a:bodyPr>
          <a:lstStyle/>
          <a:p>
            <a:pPr marL="0" indent="0">
              <a:buNone/>
            </a:pPr>
            <a:r>
              <a:rPr lang="en-IN" b="1" dirty="0">
                <a:solidFill>
                  <a:schemeClr val="bg1"/>
                </a:solidFill>
              </a:rPr>
              <a:t>{</a:t>
            </a:r>
          </a:p>
          <a:p>
            <a:pPr marL="0" indent="0">
              <a:buNone/>
            </a:pPr>
            <a:r>
              <a:rPr lang="en-IN" b="1" dirty="0">
                <a:solidFill>
                  <a:schemeClr val="bg1"/>
                </a:solidFill>
              </a:rPr>
              <a:t>alert('Problems has been </a:t>
            </a:r>
            <a:r>
              <a:rPr lang="en-IN" b="1" dirty="0" err="1">
                <a:solidFill>
                  <a:schemeClr val="bg1"/>
                </a:solidFill>
              </a:rPr>
              <a:t>noted:Any</a:t>
            </a:r>
            <a:r>
              <a:rPr lang="en-IN" b="1" dirty="0">
                <a:solidFill>
                  <a:schemeClr val="bg1"/>
                </a:solidFill>
              </a:rPr>
              <a:t> more write below');</a:t>
            </a:r>
          </a:p>
          <a:p>
            <a:pPr marL="0" indent="0">
              <a:buNone/>
            </a:pPr>
            <a:r>
              <a:rPr lang="en-IN" b="1" dirty="0">
                <a:solidFill>
                  <a:schemeClr val="bg1"/>
                </a:solidFill>
              </a:rPr>
              <a:t>document.form1.text1.focus();</a:t>
            </a:r>
          </a:p>
          <a:p>
            <a:pPr marL="0" indent="0">
              <a:buNone/>
            </a:pPr>
            <a:r>
              <a:rPr lang="en-IN" b="1" dirty="0">
                <a:solidFill>
                  <a:schemeClr val="bg1"/>
                </a:solidFill>
              </a:rPr>
              <a:t>return true;</a:t>
            </a:r>
          </a:p>
          <a:p>
            <a:pPr marL="0" indent="0">
              <a:buNone/>
            </a:pPr>
            <a:r>
              <a:rPr lang="en-IN" b="1" dirty="0">
                <a:solidFill>
                  <a:schemeClr val="bg1"/>
                </a:solidFill>
              </a:rPr>
              <a:t>}</a:t>
            </a:r>
          </a:p>
          <a:p>
            <a:pPr marL="0" indent="0">
              <a:buNone/>
            </a:pPr>
            <a:r>
              <a:rPr lang="en-IN" b="1" dirty="0">
                <a:solidFill>
                  <a:schemeClr val="bg1"/>
                </a:solidFill>
              </a:rPr>
              <a:t>else</a:t>
            </a:r>
          </a:p>
          <a:p>
            <a:pPr marL="0" indent="0">
              <a:buNone/>
            </a:pPr>
            <a:r>
              <a:rPr lang="en-IN" b="1" dirty="0">
                <a:solidFill>
                  <a:schemeClr val="bg1"/>
                </a:solidFill>
              </a:rPr>
              <a:t>{</a:t>
            </a:r>
          </a:p>
          <a:p>
            <a:pPr marL="0" indent="0">
              <a:buNone/>
            </a:pPr>
            <a:r>
              <a:rPr lang="en-IN" b="1" dirty="0">
                <a:solidFill>
                  <a:schemeClr val="bg1"/>
                </a:solidFill>
              </a:rPr>
              <a:t>alert('Please input alphanumeric characters only');</a:t>
            </a:r>
          </a:p>
          <a:p>
            <a:pPr marL="0" indent="0">
              <a:buNone/>
            </a:pPr>
            <a:r>
              <a:rPr lang="en-IN" b="1" dirty="0">
                <a:solidFill>
                  <a:schemeClr val="bg1"/>
                </a:solidFill>
              </a:rPr>
              <a:t>return false;</a:t>
            </a:r>
          </a:p>
          <a:p>
            <a:pPr marL="0" indent="0">
              <a:buNone/>
            </a:pPr>
            <a:r>
              <a:rPr lang="en-IN" b="1" dirty="0">
                <a:solidFill>
                  <a:schemeClr val="bg1"/>
                </a:solidFill>
              </a:rPr>
              <a:t>}</a:t>
            </a:r>
          </a:p>
          <a:p>
            <a:pPr marL="0" indent="0">
              <a:buNone/>
            </a:pPr>
            <a:r>
              <a:rPr lang="en-IN" b="1" dirty="0">
                <a:solidFill>
                  <a:schemeClr val="bg1"/>
                </a:solidFill>
              </a:rPr>
              <a:t>}</a:t>
            </a:r>
          </a:p>
          <a:p>
            <a:pPr marL="0" indent="0">
              <a:buNone/>
            </a:pPr>
            <a:r>
              <a:rPr lang="en-IN" b="1" dirty="0">
                <a:solidFill>
                  <a:schemeClr val="bg1"/>
                </a:solidFill>
              </a:rPr>
              <a:t>&lt;/script&gt;</a:t>
            </a:r>
          </a:p>
          <a:p>
            <a:pPr marL="0" indent="0">
              <a:buNone/>
            </a:pPr>
            <a:r>
              <a:rPr lang="en-IN" b="1" dirty="0">
                <a:solidFill>
                  <a:schemeClr val="bg1"/>
                </a:solidFill>
              </a:rPr>
              <a:t>   &lt;/div&gt;</a:t>
            </a:r>
          </a:p>
          <a:p>
            <a:pPr marL="0" indent="0">
              <a:buNone/>
            </a:pPr>
            <a:r>
              <a:rPr lang="en-IN" b="1" dirty="0">
                <a:solidFill>
                  <a:schemeClr val="bg1"/>
                </a:solidFill>
              </a:rPr>
              <a:t> </a:t>
            </a:r>
          </a:p>
          <a:p>
            <a:pPr marL="0" indent="0">
              <a:buNone/>
            </a:pPr>
            <a:r>
              <a:rPr lang="en-IN" b="1" dirty="0">
                <a:solidFill>
                  <a:schemeClr val="bg1"/>
                </a:solidFill>
              </a:rPr>
              <a:t>&lt;/div&gt;</a:t>
            </a:r>
          </a:p>
          <a:p>
            <a:pPr marL="0" indent="0">
              <a:buNone/>
            </a:pPr>
            <a:endParaRPr lang="en-IN" b="1" dirty="0">
              <a:solidFill>
                <a:schemeClr val="bg1"/>
              </a:solidFill>
            </a:endParaRPr>
          </a:p>
          <a:p>
            <a:pPr marL="0" indent="0">
              <a:buNone/>
            </a:pPr>
            <a:r>
              <a:rPr lang="en-IN" b="1" dirty="0">
                <a:solidFill>
                  <a:schemeClr val="bg1"/>
                </a:solidFill>
              </a:rPr>
              <a:t>&lt;/body&gt;</a:t>
            </a:r>
          </a:p>
          <a:p>
            <a:pPr marL="0" indent="0">
              <a:buNone/>
            </a:pPr>
            <a:r>
              <a:rPr lang="en-IN" b="1" dirty="0">
                <a:solidFill>
                  <a:schemeClr val="bg1"/>
                </a:solidFill>
              </a:rPr>
              <a:t>&lt;/html&gt;</a:t>
            </a:r>
          </a:p>
        </p:txBody>
      </p:sp>
    </p:spTree>
    <p:extLst>
      <p:ext uri="{BB962C8B-B14F-4D97-AF65-F5344CB8AC3E}">
        <p14:creationId xmlns:p14="http://schemas.microsoft.com/office/powerpoint/2010/main" val="391844178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ED1FFD-28FD-447E-9AAA-C0E8207F6FC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67149" y="157316"/>
            <a:ext cx="11838039" cy="6567949"/>
          </a:xfrm>
          <a:prstGeom prst="rect">
            <a:avLst/>
          </a:prstGeom>
        </p:spPr>
      </p:pic>
    </p:spTree>
    <p:extLst>
      <p:ext uri="{BB962C8B-B14F-4D97-AF65-F5344CB8AC3E}">
        <p14:creationId xmlns:p14="http://schemas.microsoft.com/office/powerpoint/2010/main" val="234836064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2618B-798C-49BD-A496-F22786EA752F}"/>
              </a:ext>
            </a:extLst>
          </p:cNvPr>
          <p:cNvSpPr>
            <a:spLocks noGrp="1"/>
          </p:cNvSpPr>
          <p:nvPr>
            <p:ph type="title"/>
          </p:nvPr>
        </p:nvSpPr>
        <p:spPr>
          <a:xfrm>
            <a:off x="4351644" y="113072"/>
            <a:ext cx="4153259" cy="1507067"/>
          </a:xfrm>
        </p:spPr>
        <p:txBody>
          <a:bodyPr>
            <a:normAutofit fontScale="90000"/>
          </a:bodyPr>
          <a:lstStyle/>
          <a:p>
            <a:r>
              <a:rPr lang="en-IN" b="1" u="sng" dirty="0">
                <a:solidFill>
                  <a:schemeClr val="bg1"/>
                </a:solidFill>
              </a:rPr>
              <a:t>CODE OF MODULE 2</a:t>
            </a:r>
            <a:br>
              <a:rPr lang="en-IN" b="1" u="sng" dirty="0">
                <a:solidFill>
                  <a:schemeClr val="bg1"/>
                </a:solidFill>
              </a:rPr>
            </a:br>
            <a:r>
              <a:rPr lang="en-IN" b="1" dirty="0">
                <a:solidFill>
                  <a:schemeClr val="bg1"/>
                </a:solidFill>
              </a:rPr>
              <a:t>     </a:t>
            </a:r>
            <a:r>
              <a:rPr lang="en-IN" b="1" u="sng" dirty="0">
                <a:solidFill>
                  <a:schemeClr val="bg1"/>
                </a:solidFill>
              </a:rPr>
              <a:t>call</a:t>
            </a:r>
            <a:endParaRPr lang="en-IN" dirty="0"/>
          </a:p>
        </p:txBody>
      </p:sp>
      <p:sp>
        <p:nvSpPr>
          <p:cNvPr id="3" name="Content Placeholder 2">
            <a:extLst>
              <a:ext uri="{FF2B5EF4-FFF2-40B4-BE49-F238E27FC236}">
                <a16:creationId xmlns:a16="http://schemas.microsoft.com/office/drawing/2014/main" id="{060E79E9-0E9F-418E-9949-9A888BA54F07}"/>
              </a:ext>
            </a:extLst>
          </p:cNvPr>
          <p:cNvSpPr>
            <a:spLocks noGrp="1"/>
          </p:cNvSpPr>
          <p:nvPr>
            <p:ph idx="1"/>
          </p:nvPr>
        </p:nvSpPr>
        <p:spPr>
          <a:xfrm>
            <a:off x="310587" y="108155"/>
            <a:ext cx="8534400" cy="6617109"/>
          </a:xfrm>
        </p:spPr>
        <p:txBody>
          <a:bodyPr>
            <a:normAutofit/>
          </a:bodyPr>
          <a:lstStyle/>
          <a:p>
            <a:pPr marL="0" indent="0">
              <a:buNone/>
            </a:pPr>
            <a:r>
              <a:rPr lang="en-IN" b="1" dirty="0">
                <a:solidFill>
                  <a:schemeClr val="bg1"/>
                </a:solidFill>
              </a:rPr>
              <a:t>&lt;!DOCTYPE html&gt;</a:t>
            </a:r>
          </a:p>
          <a:p>
            <a:pPr marL="0" indent="0">
              <a:buNone/>
            </a:pPr>
            <a:r>
              <a:rPr lang="en-IN" b="1" dirty="0">
                <a:solidFill>
                  <a:schemeClr val="bg1"/>
                </a:solidFill>
              </a:rPr>
              <a:t>&lt;!DOCTYPE html&gt;</a:t>
            </a:r>
          </a:p>
          <a:p>
            <a:pPr marL="0" indent="0">
              <a:buNone/>
            </a:pPr>
            <a:r>
              <a:rPr lang="en-IN" b="1" dirty="0">
                <a:solidFill>
                  <a:schemeClr val="bg1"/>
                </a:solidFill>
              </a:rPr>
              <a:t>&lt;html&gt;</a:t>
            </a:r>
          </a:p>
          <a:p>
            <a:pPr marL="0" indent="0">
              <a:buNone/>
            </a:pPr>
            <a:r>
              <a:rPr lang="en-IN" b="1" dirty="0">
                <a:solidFill>
                  <a:schemeClr val="bg1"/>
                </a:solidFill>
              </a:rPr>
              <a:t>&lt;head&gt;</a:t>
            </a:r>
          </a:p>
          <a:p>
            <a:pPr marL="0" indent="0">
              <a:buNone/>
            </a:pPr>
            <a:r>
              <a:rPr lang="en-IN" b="1" dirty="0">
                <a:solidFill>
                  <a:schemeClr val="bg1"/>
                </a:solidFill>
              </a:rPr>
              <a:t>&lt;style&gt;</a:t>
            </a:r>
          </a:p>
          <a:p>
            <a:pPr marL="0" indent="0">
              <a:buNone/>
            </a:pPr>
            <a:r>
              <a:rPr lang="en-IN" b="1" dirty="0">
                <a:solidFill>
                  <a:schemeClr val="bg1"/>
                </a:solidFill>
              </a:rPr>
              <a:t>  html {    </a:t>
            </a:r>
          </a:p>
          <a:p>
            <a:pPr marL="0" indent="0">
              <a:buNone/>
            </a:pPr>
            <a:r>
              <a:rPr lang="en-IN" b="1" dirty="0">
                <a:solidFill>
                  <a:schemeClr val="bg1"/>
                </a:solidFill>
              </a:rPr>
              <a:t>    background: </a:t>
            </a:r>
            <a:r>
              <a:rPr lang="en-IN" b="1" dirty="0" err="1">
                <a:solidFill>
                  <a:schemeClr val="bg1"/>
                </a:solidFill>
              </a:rPr>
              <a:t>url</a:t>
            </a:r>
            <a:r>
              <a:rPr lang="en-IN" b="1" dirty="0">
                <a:solidFill>
                  <a:schemeClr val="bg1"/>
                </a:solidFill>
              </a:rPr>
              <a:t>('pix.jpg') no-repeat </a:t>
            </a:r>
            <a:r>
              <a:rPr lang="en-IN" b="1" dirty="0" err="1">
                <a:solidFill>
                  <a:schemeClr val="bg1"/>
                </a:solidFill>
              </a:rPr>
              <a:t>center</a:t>
            </a:r>
            <a:r>
              <a:rPr lang="en-IN" b="1" dirty="0">
                <a:solidFill>
                  <a:schemeClr val="bg1"/>
                </a:solidFill>
              </a:rPr>
              <a:t> fixed;     </a:t>
            </a:r>
          </a:p>
          <a:p>
            <a:pPr marL="0" indent="0">
              <a:buNone/>
            </a:pPr>
            <a:r>
              <a:rPr lang="en-IN" b="1" dirty="0">
                <a:solidFill>
                  <a:schemeClr val="bg1"/>
                </a:solidFill>
              </a:rPr>
              <a:t>    background-size: cover;</a:t>
            </a:r>
          </a:p>
          <a:p>
            <a:pPr marL="0" indent="0">
              <a:buNone/>
            </a:pPr>
            <a:r>
              <a:rPr lang="en-IN" b="1" dirty="0">
                <a:solidFill>
                  <a:schemeClr val="bg1"/>
                </a:solidFill>
              </a:rPr>
              <a:t>}</a:t>
            </a:r>
          </a:p>
          <a:p>
            <a:pPr marL="0" indent="0">
              <a:buNone/>
            </a:pPr>
            <a:r>
              <a:rPr lang="en-IN" b="1" dirty="0">
                <a:solidFill>
                  <a:schemeClr val="bg1"/>
                </a:solidFill>
              </a:rPr>
              <a:t>body {</a:t>
            </a:r>
          </a:p>
          <a:p>
            <a:pPr marL="0" indent="0">
              <a:buNone/>
            </a:pPr>
            <a:r>
              <a:rPr lang="en-IN" b="1" dirty="0">
                <a:solidFill>
                  <a:schemeClr val="bg1"/>
                </a:solidFill>
              </a:rPr>
              <a:t>  margin: 0;</a:t>
            </a:r>
          </a:p>
          <a:p>
            <a:pPr marL="0" indent="0">
              <a:buNone/>
            </a:pPr>
            <a:r>
              <a:rPr lang="en-IN" b="1" dirty="0">
                <a:solidFill>
                  <a:schemeClr val="bg1"/>
                </a:solidFill>
              </a:rPr>
              <a:t>}</a:t>
            </a:r>
          </a:p>
          <a:p>
            <a:pPr marL="0" indent="0">
              <a:buNone/>
            </a:pPr>
            <a:endParaRPr lang="en-IN" b="1" dirty="0">
              <a:solidFill>
                <a:schemeClr val="bg1"/>
              </a:solidFill>
            </a:endParaRPr>
          </a:p>
          <a:p>
            <a:pPr marL="0" indent="0">
              <a:buNone/>
            </a:pPr>
            <a:r>
              <a:rPr lang="en-IN" b="1" dirty="0">
                <a:solidFill>
                  <a:schemeClr val="bg1"/>
                </a:solidFill>
              </a:rPr>
              <a:t>ul {</a:t>
            </a:r>
          </a:p>
        </p:txBody>
      </p:sp>
    </p:spTree>
    <p:extLst>
      <p:ext uri="{BB962C8B-B14F-4D97-AF65-F5344CB8AC3E}">
        <p14:creationId xmlns:p14="http://schemas.microsoft.com/office/powerpoint/2010/main" val="355908881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DC9B77-A35C-4305-9182-63F6178E6B35}"/>
              </a:ext>
            </a:extLst>
          </p:cNvPr>
          <p:cNvSpPr>
            <a:spLocks noGrp="1"/>
          </p:cNvSpPr>
          <p:nvPr>
            <p:ph idx="1"/>
          </p:nvPr>
        </p:nvSpPr>
        <p:spPr>
          <a:xfrm>
            <a:off x="684212" y="294968"/>
            <a:ext cx="8534400" cy="6430296"/>
          </a:xfrm>
        </p:spPr>
        <p:txBody>
          <a:bodyPr>
            <a:normAutofit lnSpcReduction="10000"/>
          </a:bodyPr>
          <a:lstStyle/>
          <a:p>
            <a:pPr marL="0" indent="0">
              <a:buNone/>
            </a:pPr>
            <a:r>
              <a:rPr lang="en-IN" b="1" dirty="0">
                <a:solidFill>
                  <a:schemeClr val="bg1"/>
                </a:solidFill>
              </a:rPr>
              <a:t> list-style-type: none;</a:t>
            </a:r>
          </a:p>
          <a:p>
            <a:pPr marL="0" indent="0">
              <a:buNone/>
            </a:pPr>
            <a:r>
              <a:rPr lang="en-IN" b="1" dirty="0">
                <a:solidFill>
                  <a:schemeClr val="bg1"/>
                </a:solidFill>
              </a:rPr>
              <a:t>  margin: 0;</a:t>
            </a:r>
          </a:p>
          <a:p>
            <a:pPr marL="0" indent="0">
              <a:buNone/>
            </a:pPr>
            <a:r>
              <a:rPr lang="en-IN" b="1" dirty="0">
                <a:solidFill>
                  <a:schemeClr val="bg1"/>
                </a:solidFill>
              </a:rPr>
              <a:t>  padding: 0;</a:t>
            </a:r>
          </a:p>
          <a:p>
            <a:pPr marL="0" indent="0">
              <a:buNone/>
            </a:pPr>
            <a:r>
              <a:rPr lang="en-IN" b="1" dirty="0">
                <a:solidFill>
                  <a:schemeClr val="bg1"/>
                </a:solidFill>
              </a:rPr>
              <a:t>  width: 25%;</a:t>
            </a:r>
          </a:p>
          <a:p>
            <a:pPr marL="0" indent="0">
              <a:buNone/>
            </a:pPr>
            <a:r>
              <a:rPr lang="en-IN" b="1" dirty="0">
                <a:solidFill>
                  <a:schemeClr val="bg1"/>
                </a:solidFill>
              </a:rPr>
              <a:t>  position: fixed;</a:t>
            </a:r>
          </a:p>
          <a:p>
            <a:pPr marL="0" indent="0">
              <a:buNone/>
            </a:pPr>
            <a:r>
              <a:rPr lang="en-IN" b="1" dirty="0">
                <a:solidFill>
                  <a:schemeClr val="bg1"/>
                </a:solidFill>
              </a:rPr>
              <a:t>  height: 100%;</a:t>
            </a:r>
          </a:p>
          <a:p>
            <a:pPr marL="0" indent="0">
              <a:buNone/>
            </a:pPr>
            <a:r>
              <a:rPr lang="en-IN" b="1" dirty="0">
                <a:solidFill>
                  <a:schemeClr val="bg1"/>
                </a:solidFill>
              </a:rPr>
              <a:t>  overflow: auto;</a:t>
            </a:r>
          </a:p>
          <a:p>
            <a:pPr marL="0" indent="0">
              <a:buNone/>
            </a:pPr>
            <a:r>
              <a:rPr lang="en-IN" b="1" dirty="0">
                <a:solidFill>
                  <a:schemeClr val="bg1"/>
                </a:solidFill>
              </a:rPr>
              <a:t>}</a:t>
            </a:r>
          </a:p>
          <a:p>
            <a:pPr marL="0" indent="0">
              <a:buNone/>
            </a:pPr>
            <a:endParaRPr lang="en-IN" b="1" dirty="0">
              <a:solidFill>
                <a:schemeClr val="bg1"/>
              </a:solidFill>
            </a:endParaRPr>
          </a:p>
          <a:p>
            <a:pPr marL="0" indent="0">
              <a:buNone/>
            </a:pPr>
            <a:r>
              <a:rPr lang="en-IN" b="1" dirty="0">
                <a:solidFill>
                  <a:schemeClr val="bg1"/>
                </a:solidFill>
              </a:rPr>
              <a:t>li a {</a:t>
            </a:r>
          </a:p>
          <a:p>
            <a:pPr marL="0" indent="0">
              <a:buNone/>
            </a:pPr>
            <a:r>
              <a:rPr lang="en-IN" b="1" dirty="0">
                <a:solidFill>
                  <a:schemeClr val="bg1"/>
                </a:solidFill>
              </a:rPr>
              <a:t>  display: block;</a:t>
            </a:r>
          </a:p>
          <a:p>
            <a:pPr marL="0" indent="0">
              <a:buNone/>
            </a:pPr>
            <a:r>
              <a:rPr lang="en-IN" b="1" dirty="0">
                <a:solidFill>
                  <a:schemeClr val="bg1"/>
                </a:solidFill>
              </a:rPr>
              <a:t>  </a:t>
            </a:r>
            <a:r>
              <a:rPr lang="en-IN" b="1" dirty="0" err="1">
                <a:solidFill>
                  <a:schemeClr val="bg1"/>
                </a:solidFill>
              </a:rPr>
              <a:t>color</a:t>
            </a:r>
            <a:r>
              <a:rPr lang="en-IN" b="1" dirty="0">
                <a:solidFill>
                  <a:schemeClr val="bg1"/>
                </a:solidFill>
              </a:rPr>
              <a:t>: #000;</a:t>
            </a:r>
          </a:p>
          <a:p>
            <a:pPr marL="0" indent="0">
              <a:buNone/>
            </a:pPr>
            <a:r>
              <a:rPr lang="en-IN" b="1" dirty="0">
                <a:solidFill>
                  <a:schemeClr val="bg1"/>
                </a:solidFill>
              </a:rPr>
              <a:t>  padding: 8px 16px;</a:t>
            </a:r>
          </a:p>
          <a:p>
            <a:pPr marL="0" indent="0">
              <a:buNone/>
            </a:pPr>
            <a:r>
              <a:rPr lang="en-IN" b="1" dirty="0">
                <a:solidFill>
                  <a:schemeClr val="bg1"/>
                </a:solidFill>
              </a:rPr>
              <a:t>  text-decoration: none;</a:t>
            </a:r>
          </a:p>
          <a:p>
            <a:pPr marL="0" indent="0">
              <a:buNone/>
            </a:pPr>
            <a:r>
              <a:rPr lang="en-IN" b="1" dirty="0">
                <a:solidFill>
                  <a:schemeClr val="bg1"/>
                </a:solidFill>
              </a:rPr>
              <a:t>}</a:t>
            </a:r>
          </a:p>
          <a:p>
            <a:pPr marL="0" indent="0">
              <a:buNone/>
            </a:pPr>
            <a:endParaRPr lang="en-IN" b="1" dirty="0">
              <a:solidFill>
                <a:schemeClr val="bg1"/>
              </a:solidFill>
            </a:endParaRPr>
          </a:p>
        </p:txBody>
      </p:sp>
    </p:spTree>
    <p:extLst>
      <p:ext uri="{BB962C8B-B14F-4D97-AF65-F5344CB8AC3E}">
        <p14:creationId xmlns:p14="http://schemas.microsoft.com/office/powerpoint/2010/main" val="291299529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78946B-9D25-466D-B219-9214E44E1D44}"/>
              </a:ext>
            </a:extLst>
          </p:cNvPr>
          <p:cNvSpPr>
            <a:spLocks noGrp="1"/>
          </p:cNvSpPr>
          <p:nvPr>
            <p:ph idx="1"/>
          </p:nvPr>
        </p:nvSpPr>
        <p:spPr>
          <a:xfrm>
            <a:off x="684212" y="147485"/>
            <a:ext cx="8534400" cy="6558115"/>
          </a:xfrm>
        </p:spPr>
        <p:txBody>
          <a:bodyPr>
            <a:normAutofit/>
          </a:bodyPr>
          <a:lstStyle/>
          <a:p>
            <a:pPr marL="0" indent="0">
              <a:buNone/>
            </a:pPr>
            <a:r>
              <a:rPr lang="en-IN" sz="1600" b="1" dirty="0">
                <a:solidFill>
                  <a:schemeClr val="bg1"/>
                </a:solidFill>
              </a:rPr>
              <a:t>li </a:t>
            </a:r>
            <a:r>
              <a:rPr lang="en-IN" sz="1600" b="1" dirty="0" err="1">
                <a:solidFill>
                  <a:schemeClr val="bg1"/>
                </a:solidFill>
              </a:rPr>
              <a:t>a.active</a:t>
            </a:r>
            <a:r>
              <a:rPr lang="en-IN" sz="1600" b="1" dirty="0">
                <a:solidFill>
                  <a:schemeClr val="bg1"/>
                </a:solidFill>
              </a:rPr>
              <a:t> {</a:t>
            </a:r>
          </a:p>
          <a:p>
            <a:pPr marL="0" indent="0">
              <a:buNone/>
            </a:pPr>
            <a:r>
              <a:rPr lang="en-IN" sz="1600" b="1" dirty="0">
                <a:solidFill>
                  <a:schemeClr val="bg1"/>
                </a:solidFill>
              </a:rPr>
              <a:t>  </a:t>
            </a:r>
            <a:r>
              <a:rPr lang="en-IN" sz="1600" b="1" dirty="0" err="1">
                <a:solidFill>
                  <a:schemeClr val="bg1"/>
                </a:solidFill>
              </a:rPr>
              <a:t>background-color:gray</a:t>
            </a:r>
            <a:r>
              <a:rPr lang="en-IN" sz="1600" b="1" dirty="0">
                <a:solidFill>
                  <a:schemeClr val="bg1"/>
                </a:solidFill>
              </a:rPr>
              <a:t>;</a:t>
            </a:r>
          </a:p>
          <a:p>
            <a:pPr marL="0" indent="0">
              <a:buNone/>
            </a:pPr>
            <a:r>
              <a:rPr lang="en-IN" sz="1600" b="1" dirty="0">
                <a:solidFill>
                  <a:schemeClr val="bg1"/>
                </a:solidFill>
              </a:rPr>
              <a:t>  opacity: 0.5;</a:t>
            </a:r>
          </a:p>
          <a:p>
            <a:pPr marL="0" indent="0">
              <a:buNone/>
            </a:pPr>
            <a:r>
              <a:rPr lang="en-IN" sz="1600" b="1" dirty="0">
                <a:solidFill>
                  <a:schemeClr val="bg1"/>
                </a:solidFill>
              </a:rPr>
              <a:t>  </a:t>
            </a:r>
            <a:r>
              <a:rPr lang="en-IN" sz="1600" b="1" dirty="0" err="1">
                <a:solidFill>
                  <a:schemeClr val="bg1"/>
                </a:solidFill>
              </a:rPr>
              <a:t>color</a:t>
            </a:r>
            <a:r>
              <a:rPr lang="en-IN" sz="1600" b="1" dirty="0">
                <a:solidFill>
                  <a:schemeClr val="bg1"/>
                </a:solidFill>
              </a:rPr>
              <a:t>: white;</a:t>
            </a:r>
          </a:p>
          <a:p>
            <a:pPr marL="0" indent="0">
              <a:buNone/>
            </a:pPr>
            <a:r>
              <a:rPr lang="en-IN" sz="1600" b="1" dirty="0">
                <a:solidFill>
                  <a:schemeClr val="bg1"/>
                </a:solidFill>
              </a:rPr>
              <a:t>}</a:t>
            </a:r>
          </a:p>
          <a:p>
            <a:pPr marL="0" indent="0">
              <a:buNone/>
            </a:pPr>
            <a:r>
              <a:rPr lang="en-IN" sz="1600" b="1" dirty="0">
                <a:solidFill>
                  <a:schemeClr val="bg1"/>
                </a:solidFill>
              </a:rPr>
              <a:t>li a:hover:not(.active) {</a:t>
            </a:r>
          </a:p>
          <a:p>
            <a:pPr marL="0" indent="0">
              <a:buNone/>
            </a:pPr>
            <a:r>
              <a:rPr lang="en-IN" sz="1600" b="1" dirty="0">
                <a:solidFill>
                  <a:schemeClr val="bg1"/>
                </a:solidFill>
              </a:rPr>
              <a:t>  background-</a:t>
            </a:r>
            <a:r>
              <a:rPr lang="en-IN" sz="1600" b="1" dirty="0" err="1">
                <a:solidFill>
                  <a:schemeClr val="bg1"/>
                </a:solidFill>
              </a:rPr>
              <a:t>color</a:t>
            </a:r>
            <a:r>
              <a:rPr lang="en-IN" sz="1600" b="1" dirty="0">
                <a:solidFill>
                  <a:schemeClr val="bg1"/>
                </a:solidFill>
              </a:rPr>
              <a:t>: </a:t>
            </a:r>
            <a:r>
              <a:rPr lang="en-IN" sz="1600" b="1" dirty="0" err="1">
                <a:solidFill>
                  <a:schemeClr val="bg1"/>
                </a:solidFill>
              </a:rPr>
              <a:t>gray</a:t>
            </a:r>
            <a:r>
              <a:rPr lang="en-IN" sz="1600" b="1" dirty="0">
                <a:solidFill>
                  <a:schemeClr val="bg1"/>
                </a:solidFill>
              </a:rPr>
              <a:t>;</a:t>
            </a:r>
          </a:p>
          <a:p>
            <a:pPr marL="0" indent="0">
              <a:buNone/>
            </a:pPr>
            <a:r>
              <a:rPr lang="en-IN" sz="1600" b="1" dirty="0">
                <a:solidFill>
                  <a:schemeClr val="bg1"/>
                </a:solidFill>
              </a:rPr>
              <a:t>  opacity: 0.5;</a:t>
            </a:r>
          </a:p>
          <a:p>
            <a:pPr marL="0" indent="0">
              <a:buNone/>
            </a:pPr>
            <a:r>
              <a:rPr lang="en-IN" sz="1600" b="1" dirty="0">
                <a:solidFill>
                  <a:schemeClr val="bg1"/>
                </a:solidFill>
              </a:rPr>
              <a:t>  </a:t>
            </a:r>
            <a:r>
              <a:rPr lang="en-IN" sz="1600" b="1" dirty="0" err="1">
                <a:solidFill>
                  <a:schemeClr val="bg1"/>
                </a:solidFill>
              </a:rPr>
              <a:t>color</a:t>
            </a:r>
            <a:r>
              <a:rPr lang="en-IN" sz="1600" b="1" dirty="0">
                <a:solidFill>
                  <a:schemeClr val="bg1"/>
                </a:solidFill>
              </a:rPr>
              <a:t>: white;</a:t>
            </a:r>
          </a:p>
          <a:p>
            <a:pPr marL="0" indent="0">
              <a:buNone/>
            </a:pPr>
            <a:r>
              <a:rPr lang="en-IN" sz="1600" b="1" dirty="0">
                <a:solidFill>
                  <a:schemeClr val="bg1"/>
                </a:solidFill>
              </a:rPr>
              <a:t>}</a:t>
            </a:r>
          </a:p>
          <a:p>
            <a:pPr marL="0" indent="0">
              <a:buNone/>
            </a:pPr>
            <a:r>
              <a:rPr lang="en-IN" sz="1600" b="1" dirty="0">
                <a:solidFill>
                  <a:schemeClr val="bg1"/>
                </a:solidFill>
              </a:rPr>
              <a:t>&lt;/style&gt;</a:t>
            </a:r>
          </a:p>
          <a:p>
            <a:pPr marL="0" indent="0">
              <a:buNone/>
            </a:pPr>
            <a:r>
              <a:rPr lang="en-IN" sz="1600" b="1" dirty="0">
                <a:solidFill>
                  <a:schemeClr val="bg1"/>
                </a:solidFill>
              </a:rPr>
              <a:t>&lt;/head&gt;</a:t>
            </a:r>
          </a:p>
          <a:p>
            <a:pPr marL="0" indent="0">
              <a:buNone/>
            </a:pPr>
            <a:r>
              <a:rPr lang="en-IN" sz="1600" b="1" dirty="0">
                <a:solidFill>
                  <a:schemeClr val="bg1"/>
                </a:solidFill>
              </a:rPr>
              <a:t>&lt;body&gt;</a:t>
            </a:r>
          </a:p>
          <a:p>
            <a:pPr marL="0" indent="0">
              <a:buNone/>
            </a:pPr>
            <a:r>
              <a:rPr lang="en-IN" sz="1600" b="1" dirty="0">
                <a:solidFill>
                  <a:schemeClr val="bg1"/>
                </a:solidFill>
              </a:rPr>
              <a:t>	&lt;h1 style="</a:t>
            </a:r>
            <a:r>
              <a:rPr lang="en-IN" sz="1600" b="1" dirty="0" err="1">
                <a:solidFill>
                  <a:schemeClr val="bg1"/>
                </a:solidFill>
              </a:rPr>
              <a:t>color</a:t>
            </a:r>
            <a:r>
              <a:rPr lang="en-IN" sz="1600" b="1" dirty="0">
                <a:solidFill>
                  <a:schemeClr val="bg1"/>
                </a:solidFill>
              </a:rPr>
              <a:t>: </a:t>
            </a:r>
            <a:r>
              <a:rPr lang="en-IN" sz="1600" b="1" dirty="0" err="1">
                <a:solidFill>
                  <a:schemeClr val="bg1"/>
                </a:solidFill>
              </a:rPr>
              <a:t>white;text-align</a:t>
            </a:r>
            <a:r>
              <a:rPr lang="en-IN" sz="1600" b="1" dirty="0">
                <a:solidFill>
                  <a:schemeClr val="bg1"/>
                </a:solidFill>
              </a:rPr>
              <a:t>: </a:t>
            </a:r>
            <a:r>
              <a:rPr lang="en-IN" sz="1600" b="1" dirty="0" err="1">
                <a:solidFill>
                  <a:schemeClr val="bg1"/>
                </a:solidFill>
              </a:rPr>
              <a:t>center</a:t>
            </a:r>
            <a:r>
              <a:rPr lang="en-IN" sz="1600" b="1" dirty="0">
                <a:solidFill>
                  <a:schemeClr val="bg1"/>
                </a:solidFill>
              </a:rPr>
              <a:t>;"&gt;ONLINE DOCTOR CONSULTANCY&lt;/h1&gt;</a:t>
            </a:r>
          </a:p>
          <a:p>
            <a:pPr marL="0" indent="0">
              <a:buNone/>
            </a:pPr>
            <a:r>
              <a:rPr lang="en-IN" sz="1600" b="1" dirty="0">
                <a:solidFill>
                  <a:schemeClr val="bg1"/>
                </a:solidFill>
              </a:rPr>
              <a:t>&lt;ul&gt;</a:t>
            </a:r>
          </a:p>
        </p:txBody>
      </p:sp>
    </p:spTree>
    <p:extLst>
      <p:ext uri="{BB962C8B-B14F-4D97-AF65-F5344CB8AC3E}">
        <p14:creationId xmlns:p14="http://schemas.microsoft.com/office/powerpoint/2010/main" val="4256922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E5823-47B2-4CD1-8CDA-8163AB9F384A}"/>
              </a:ext>
            </a:extLst>
          </p:cNvPr>
          <p:cNvSpPr>
            <a:spLocks noGrp="1"/>
          </p:cNvSpPr>
          <p:nvPr>
            <p:ph type="title"/>
          </p:nvPr>
        </p:nvSpPr>
        <p:spPr/>
        <p:txBody>
          <a:bodyPr/>
          <a:lstStyle/>
          <a:p>
            <a:r>
              <a:rPr lang="en-US" dirty="0"/>
              <a:t>Steps to follow:</a:t>
            </a:r>
            <a:endParaRPr lang="en-IN" dirty="0"/>
          </a:p>
        </p:txBody>
      </p:sp>
      <p:pic>
        <p:nvPicPr>
          <p:cNvPr id="5" name="Content Placeholder 4" descr="Diagram&#10;&#10;Description automatically generated">
            <a:extLst>
              <a:ext uri="{FF2B5EF4-FFF2-40B4-BE49-F238E27FC236}">
                <a16:creationId xmlns:a16="http://schemas.microsoft.com/office/drawing/2014/main" id="{8126B182-3442-4E41-8BE5-F86A13F0DA2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0975" y="2068435"/>
            <a:ext cx="3181350" cy="3493610"/>
          </a:xfrm>
        </p:spPr>
      </p:pic>
      <p:pic>
        <p:nvPicPr>
          <p:cNvPr id="7" name="Picture 6" descr="Diagram&#10;&#10;Description automatically generated">
            <a:extLst>
              <a:ext uri="{FF2B5EF4-FFF2-40B4-BE49-F238E27FC236}">
                <a16:creationId xmlns:a16="http://schemas.microsoft.com/office/drawing/2014/main" id="{4C4F2E92-6776-4BE5-AB1D-B67129D78B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8274" y="2068435"/>
            <a:ext cx="3272751" cy="3493611"/>
          </a:xfrm>
          <a:prstGeom prst="rect">
            <a:avLst/>
          </a:prstGeom>
        </p:spPr>
      </p:pic>
      <p:pic>
        <p:nvPicPr>
          <p:cNvPr id="9" name="Picture 8" descr="Diagram&#10;&#10;Description automatically generated">
            <a:extLst>
              <a:ext uri="{FF2B5EF4-FFF2-40B4-BE49-F238E27FC236}">
                <a16:creationId xmlns:a16="http://schemas.microsoft.com/office/drawing/2014/main" id="{9A818BD0-CF5F-4BF7-8E5F-388FAC8873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3924" y="2068435"/>
            <a:ext cx="3272751" cy="3471625"/>
          </a:xfrm>
          <a:prstGeom prst="rect">
            <a:avLst/>
          </a:prstGeom>
        </p:spPr>
      </p:pic>
    </p:spTree>
    <p:extLst>
      <p:ext uri="{BB962C8B-B14F-4D97-AF65-F5344CB8AC3E}">
        <p14:creationId xmlns:p14="http://schemas.microsoft.com/office/powerpoint/2010/main" val="219594923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1B9C55-B0D0-40E8-A5B9-1638C82EC976}"/>
              </a:ext>
            </a:extLst>
          </p:cNvPr>
          <p:cNvSpPr>
            <a:spLocks noGrp="1"/>
          </p:cNvSpPr>
          <p:nvPr>
            <p:ph idx="1"/>
          </p:nvPr>
        </p:nvSpPr>
        <p:spPr>
          <a:xfrm>
            <a:off x="684212" y="88491"/>
            <a:ext cx="8534400" cy="6646607"/>
          </a:xfrm>
        </p:spPr>
        <p:txBody>
          <a:bodyPr>
            <a:normAutofit fontScale="92500" lnSpcReduction="20000"/>
          </a:bodyPr>
          <a:lstStyle/>
          <a:p>
            <a:pPr marL="0" indent="0">
              <a:buNone/>
            </a:pPr>
            <a:r>
              <a:rPr lang="en-IN" sz="1900" b="1" dirty="0">
                <a:solidFill>
                  <a:schemeClr val="bg1"/>
                </a:solidFill>
              </a:rPr>
              <a:t> &lt;li&gt;&lt;a </a:t>
            </a:r>
            <a:r>
              <a:rPr lang="en-IN" sz="1900" b="1" dirty="0" err="1">
                <a:solidFill>
                  <a:schemeClr val="bg1"/>
                </a:solidFill>
              </a:rPr>
              <a:t>href</a:t>
            </a:r>
            <a:r>
              <a:rPr lang="en-IN" sz="1900" b="1" dirty="0">
                <a:solidFill>
                  <a:schemeClr val="bg1"/>
                </a:solidFill>
              </a:rPr>
              <a:t>="levels.html" style="</a:t>
            </a:r>
            <a:r>
              <a:rPr lang="en-IN" sz="1900" b="1" dirty="0" err="1">
                <a:solidFill>
                  <a:schemeClr val="bg1"/>
                </a:solidFill>
              </a:rPr>
              <a:t>color</a:t>
            </a:r>
            <a:r>
              <a:rPr lang="en-IN" sz="1900" b="1" dirty="0">
                <a:solidFill>
                  <a:schemeClr val="bg1"/>
                </a:solidFill>
              </a:rPr>
              <a:t>: white;" &gt;Diabetic Level&lt;/a&gt;&lt;/li&gt;</a:t>
            </a:r>
          </a:p>
          <a:p>
            <a:pPr marL="0" indent="0">
              <a:buNone/>
            </a:pPr>
            <a:r>
              <a:rPr lang="en-IN" sz="1900" b="1" dirty="0">
                <a:solidFill>
                  <a:schemeClr val="bg1"/>
                </a:solidFill>
              </a:rPr>
              <a:t>  &lt;li&gt;&lt;a </a:t>
            </a:r>
            <a:r>
              <a:rPr lang="en-IN" sz="1900" b="1" dirty="0" err="1">
                <a:solidFill>
                  <a:schemeClr val="bg1"/>
                </a:solidFill>
              </a:rPr>
              <a:t>href</a:t>
            </a:r>
            <a:r>
              <a:rPr lang="en-IN" sz="1900" b="1" dirty="0">
                <a:solidFill>
                  <a:schemeClr val="bg1"/>
                </a:solidFill>
              </a:rPr>
              <a:t>="</a:t>
            </a:r>
            <a:r>
              <a:rPr lang="en-IN" sz="1900" b="1" dirty="0" err="1">
                <a:solidFill>
                  <a:schemeClr val="bg1"/>
                </a:solidFill>
              </a:rPr>
              <a:t>analysis.html"style</a:t>
            </a:r>
            <a:r>
              <a:rPr lang="en-IN" sz="1900" b="1" dirty="0">
                <a:solidFill>
                  <a:schemeClr val="bg1"/>
                </a:solidFill>
              </a:rPr>
              <a:t>="</a:t>
            </a:r>
            <a:r>
              <a:rPr lang="en-IN" sz="1900" b="1" dirty="0" err="1">
                <a:solidFill>
                  <a:schemeClr val="bg1"/>
                </a:solidFill>
              </a:rPr>
              <a:t>color</a:t>
            </a:r>
            <a:r>
              <a:rPr lang="en-IN" sz="1900" b="1" dirty="0">
                <a:solidFill>
                  <a:schemeClr val="bg1"/>
                </a:solidFill>
              </a:rPr>
              <a:t>: white;" &gt;Problem of the Patient&lt;/a&gt;&lt;/li&gt;</a:t>
            </a:r>
          </a:p>
          <a:p>
            <a:pPr marL="0" indent="0">
              <a:buNone/>
            </a:pPr>
            <a:r>
              <a:rPr lang="en-IN" sz="1900" b="1" dirty="0">
                <a:solidFill>
                  <a:schemeClr val="bg1"/>
                </a:solidFill>
              </a:rPr>
              <a:t>  &lt;li&gt;&lt;a class="active" </a:t>
            </a:r>
            <a:r>
              <a:rPr lang="en-IN" sz="1900" b="1" dirty="0" err="1">
                <a:solidFill>
                  <a:schemeClr val="bg1"/>
                </a:solidFill>
              </a:rPr>
              <a:t>href</a:t>
            </a:r>
            <a:r>
              <a:rPr lang="en-IN" sz="1900" b="1" dirty="0">
                <a:solidFill>
                  <a:schemeClr val="bg1"/>
                </a:solidFill>
              </a:rPr>
              <a:t>="</a:t>
            </a:r>
            <a:r>
              <a:rPr lang="en-IN" sz="1900" b="1" dirty="0" err="1">
                <a:solidFill>
                  <a:schemeClr val="bg1"/>
                </a:solidFill>
              </a:rPr>
              <a:t>call.html"style</a:t>
            </a:r>
            <a:r>
              <a:rPr lang="en-IN" sz="1900" b="1" dirty="0">
                <a:solidFill>
                  <a:schemeClr val="bg1"/>
                </a:solidFill>
              </a:rPr>
              <a:t>="</a:t>
            </a:r>
            <a:r>
              <a:rPr lang="en-IN" sz="1900" b="1" dirty="0" err="1">
                <a:solidFill>
                  <a:schemeClr val="bg1"/>
                </a:solidFill>
              </a:rPr>
              <a:t>color</a:t>
            </a:r>
            <a:r>
              <a:rPr lang="en-IN" sz="1900" b="1" dirty="0">
                <a:solidFill>
                  <a:schemeClr val="bg1"/>
                </a:solidFill>
              </a:rPr>
              <a:t>: white;" &gt;Call Doctor&lt;/a&gt;&lt;/li&gt;</a:t>
            </a:r>
          </a:p>
          <a:p>
            <a:pPr marL="0" indent="0">
              <a:buNone/>
            </a:pPr>
            <a:r>
              <a:rPr lang="en-IN" sz="1900" b="1" dirty="0">
                <a:solidFill>
                  <a:schemeClr val="bg1"/>
                </a:solidFill>
              </a:rPr>
              <a:t>  &lt;li&gt;&lt;a </a:t>
            </a:r>
            <a:r>
              <a:rPr lang="en-IN" sz="1900" b="1" dirty="0" err="1">
                <a:solidFill>
                  <a:schemeClr val="bg1"/>
                </a:solidFill>
              </a:rPr>
              <a:t>href</a:t>
            </a:r>
            <a:r>
              <a:rPr lang="en-IN" sz="1900" b="1" dirty="0">
                <a:solidFill>
                  <a:schemeClr val="bg1"/>
                </a:solidFill>
              </a:rPr>
              <a:t>="</a:t>
            </a:r>
            <a:r>
              <a:rPr lang="en-IN" sz="1900" b="1" dirty="0" err="1">
                <a:solidFill>
                  <a:schemeClr val="bg1"/>
                </a:solidFill>
              </a:rPr>
              <a:t>feedback.html"style</a:t>
            </a:r>
            <a:r>
              <a:rPr lang="en-IN" sz="1900" b="1" dirty="0">
                <a:solidFill>
                  <a:schemeClr val="bg1"/>
                </a:solidFill>
              </a:rPr>
              <a:t>="</a:t>
            </a:r>
            <a:r>
              <a:rPr lang="en-IN" sz="1900" b="1" dirty="0" err="1">
                <a:solidFill>
                  <a:schemeClr val="bg1"/>
                </a:solidFill>
              </a:rPr>
              <a:t>color</a:t>
            </a:r>
            <a:r>
              <a:rPr lang="en-IN" sz="1900" b="1" dirty="0">
                <a:solidFill>
                  <a:schemeClr val="bg1"/>
                </a:solidFill>
              </a:rPr>
              <a:t>: white;" &gt;Feedback&lt;/a&gt;&lt;/li&gt;</a:t>
            </a:r>
          </a:p>
          <a:p>
            <a:pPr marL="0" indent="0">
              <a:buNone/>
            </a:pPr>
            <a:r>
              <a:rPr lang="en-IN" sz="1900" b="1" dirty="0">
                <a:solidFill>
                  <a:schemeClr val="bg1"/>
                </a:solidFill>
              </a:rPr>
              <a:t>&lt;/ul&gt;</a:t>
            </a:r>
          </a:p>
          <a:p>
            <a:pPr marL="0" indent="0">
              <a:buNone/>
            </a:pPr>
            <a:r>
              <a:rPr lang="en-IN" sz="1900" b="1" dirty="0">
                <a:solidFill>
                  <a:schemeClr val="bg1"/>
                </a:solidFill>
              </a:rPr>
              <a:t>&lt;div style="margin-left:25%;padding:1px 16px;height:1000px;"&gt;</a:t>
            </a:r>
          </a:p>
          <a:p>
            <a:pPr marL="0" indent="0">
              <a:buNone/>
            </a:pPr>
            <a:r>
              <a:rPr lang="en-IN" sz="1900" b="1" dirty="0">
                <a:solidFill>
                  <a:schemeClr val="bg1"/>
                </a:solidFill>
              </a:rPr>
              <a:t>	&lt;</a:t>
            </a:r>
            <a:r>
              <a:rPr lang="en-IN" sz="1900" b="1" dirty="0" err="1">
                <a:solidFill>
                  <a:schemeClr val="bg1"/>
                </a:solidFill>
              </a:rPr>
              <a:t>br</a:t>
            </a:r>
            <a:r>
              <a:rPr lang="en-IN" sz="1900" b="1" dirty="0">
                <a:solidFill>
                  <a:schemeClr val="bg1"/>
                </a:solidFill>
              </a:rPr>
              <a:t>&gt;</a:t>
            </a:r>
          </a:p>
          <a:p>
            <a:pPr marL="0" indent="0">
              <a:buNone/>
            </a:pPr>
            <a:r>
              <a:rPr lang="en-IN" sz="1900" b="1" dirty="0">
                <a:solidFill>
                  <a:schemeClr val="bg1"/>
                </a:solidFill>
              </a:rPr>
              <a:t>	&lt;div style="text-align: </a:t>
            </a:r>
            <a:r>
              <a:rPr lang="en-IN" sz="1900" b="1" dirty="0" err="1">
                <a:solidFill>
                  <a:schemeClr val="bg1"/>
                </a:solidFill>
              </a:rPr>
              <a:t>center;border</a:t>
            </a:r>
            <a:r>
              <a:rPr lang="en-IN" sz="1900" b="1" dirty="0">
                <a:solidFill>
                  <a:schemeClr val="bg1"/>
                </a:solidFill>
              </a:rPr>
              <a:t>: 5px solid </a:t>
            </a:r>
            <a:r>
              <a:rPr lang="en-IN" sz="1900" b="1" dirty="0" err="1">
                <a:solidFill>
                  <a:schemeClr val="bg1"/>
                </a:solidFill>
              </a:rPr>
              <a:t>white;border-radius</a:t>
            </a:r>
            <a:r>
              <a:rPr lang="en-IN" sz="1900" b="1" dirty="0">
                <a:solidFill>
                  <a:schemeClr val="bg1"/>
                </a:solidFill>
              </a:rPr>
              <a:t>: 20px;color:gray;width:40%;height:15%;</a:t>
            </a:r>
            <a:r>
              <a:rPr lang="en-IN" sz="1900" b="1" dirty="0" err="1">
                <a:solidFill>
                  <a:schemeClr val="bg1"/>
                </a:solidFill>
              </a:rPr>
              <a:t>color</a:t>
            </a:r>
            <a:r>
              <a:rPr lang="en-IN" sz="1900" b="1" dirty="0">
                <a:solidFill>
                  <a:schemeClr val="bg1"/>
                </a:solidFill>
              </a:rPr>
              <a:t>: white"&gt;</a:t>
            </a:r>
          </a:p>
          <a:p>
            <a:pPr marL="0" indent="0">
              <a:buNone/>
            </a:pPr>
            <a:r>
              <a:rPr lang="en-IN" sz="1900" b="1" dirty="0">
                <a:solidFill>
                  <a:schemeClr val="bg1"/>
                </a:solidFill>
              </a:rPr>
              <a:t>    &lt;h3&gt;Please stay online till our Doctor arrives&lt;/h3&gt;</a:t>
            </a:r>
          </a:p>
          <a:p>
            <a:pPr marL="0" indent="0">
              <a:buNone/>
            </a:pPr>
            <a:r>
              <a:rPr lang="en-IN" sz="1900" b="1" dirty="0">
                <a:solidFill>
                  <a:schemeClr val="bg1"/>
                </a:solidFill>
              </a:rPr>
              <a:t>    &lt;a class= "active" </a:t>
            </a:r>
            <a:r>
              <a:rPr lang="en-IN" sz="1900" b="1" dirty="0" err="1">
                <a:solidFill>
                  <a:schemeClr val="bg1"/>
                </a:solidFill>
              </a:rPr>
              <a:t>href</a:t>
            </a:r>
            <a:r>
              <a:rPr lang="en-IN" sz="1900" b="1" dirty="0">
                <a:solidFill>
                  <a:schemeClr val="bg1"/>
                </a:solidFill>
              </a:rPr>
              <a:t>="https://meet.google.com/</a:t>
            </a:r>
            <a:r>
              <a:rPr lang="en-IN" sz="1900" b="1" dirty="0" err="1">
                <a:solidFill>
                  <a:schemeClr val="bg1"/>
                </a:solidFill>
              </a:rPr>
              <a:t>eet-mouk-zkf</a:t>
            </a:r>
            <a:r>
              <a:rPr lang="en-IN" sz="1900" b="1" dirty="0">
                <a:solidFill>
                  <a:schemeClr val="bg1"/>
                </a:solidFill>
              </a:rPr>
              <a:t>" target="blank" style="background-</a:t>
            </a:r>
            <a:r>
              <a:rPr lang="en-IN" sz="1900" b="1" dirty="0" err="1">
                <a:solidFill>
                  <a:schemeClr val="bg1"/>
                </a:solidFill>
              </a:rPr>
              <a:t>color</a:t>
            </a:r>
            <a:r>
              <a:rPr lang="en-IN" sz="1900" b="1" dirty="0">
                <a:solidFill>
                  <a:schemeClr val="bg1"/>
                </a:solidFill>
              </a:rPr>
              <a:t>: </a:t>
            </a:r>
            <a:r>
              <a:rPr lang="en-IN" sz="1900" b="1" dirty="0" err="1">
                <a:solidFill>
                  <a:schemeClr val="bg1"/>
                </a:solidFill>
              </a:rPr>
              <a:t>white;color</a:t>
            </a:r>
            <a:r>
              <a:rPr lang="en-IN" sz="1900" b="1" dirty="0">
                <a:solidFill>
                  <a:schemeClr val="bg1"/>
                </a:solidFill>
              </a:rPr>
              <a:t> :black ;border:5px;border-radius: 10px;padding:10px;text-align: </a:t>
            </a:r>
            <a:r>
              <a:rPr lang="en-IN" sz="1900" b="1" dirty="0" err="1">
                <a:solidFill>
                  <a:schemeClr val="bg1"/>
                </a:solidFill>
              </a:rPr>
              <a:t>center;margin:auto</a:t>
            </a:r>
            <a:r>
              <a:rPr lang="en-IN" sz="1900" b="1" dirty="0">
                <a:solidFill>
                  <a:schemeClr val="bg1"/>
                </a:solidFill>
              </a:rPr>
              <a:t>;"&gt;Call&lt;/a&gt;</a:t>
            </a:r>
          </a:p>
          <a:p>
            <a:pPr marL="0" indent="0">
              <a:buNone/>
            </a:pPr>
            <a:r>
              <a:rPr lang="en-IN" sz="1900" b="1" dirty="0">
                <a:solidFill>
                  <a:schemeClr val="bg1"/>
                </a:solidFill>
              </a:rPr>
              <a:t>			 &lt;/div&gt;</a:t>
            </a:r>
          </a:p>
          <a:p>
            <a:pPr marL="0" indent="0">
              <a:buNone/>
            </a:pPr>
            <a:r>
              <a:rPr lang="en-IN" sz="1900" b="1" dirty="0">
                <a:solidFill>
                  <a:schemeClr val="bg1"/>
                </a:solidFill>
              </a:rPr>
              <a:t> &lt;/div&gt;</a:t>
            </a:r>
          </a:p>
          <a:p>
            <a:pPr marL="0" indent="0">
              <a:buNone/>
            </a:pPr>
            <a:r>
              <a:rPr lang="en-IN" sz="1900" b="1" dirty="0">
                <a:solidFill>
                  <a:schemeClr val="bg1"/>
                </a:solidFill>
              </a:rPr>
              <a:t>&lt;/body&gt;</a:t>
            </a:r>
          </a:p>
          <a:p>
            <a:pPr marL="0" indent="0">
              <a:buNone/>
            </a:pPr>
            <a:r>
              <a:rPr lang="en-IN" sz="1900" b="1" dirty="0">
                <a:solidFill>
                  <a:schemeClr val="bg1"/>
                </a:solidFill>
              </a:rPr>
              <a:t>&lt;/html&gt;</a:t>
            </a:r>
          </a:p>
        </p:txBody>
      </p:sp>
    </p:spTree>
    <p:extLst>
      <p:ext uri="{BB962C8B-B14F-4D97-AF65-F5344CB8AC3E}">
        <p14:creationId xmlns:p14="http://schemas.microsoft.com/office/powerpoint/2010/main" val="106983384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6C944E-329B-4E99-BFE3-3DAFDA5ACA66}"/>
              </a:ext>
            </a:extLst>
          </p:cNvPr>
          <p:cNvPicPr/>
          <p:nvPr/>
        </p:nvPicPr>
        <p:blipFill rotWithShape="1">
          <a:blip r:embed="rId2" cstate="print">
            <a:extLst>
              <a:ext uri="{28A0092B-C50C-407E-A947-70E740481C1C}">
                <a14:useLocalDpi xmlns:a14="http://schemas.microsoft.com/office/drawing/2010/main" val="0"/>
              </a:ext>
            </a:extLst>
          </a:blip>
          <a:srcRect t="4166" b="5025"/>
          <a:stretch/>
        </p:blipFill>
        <p:spPr>
          <a:xfrm>
            <a:off x="196646" y="206476"/>
            <a:ext cx="11818375" cy="6440131"/>
          </a:xfrm>
          <a:prstGeom prst="rect">
            <a:avLst/>
          </a:prstGeom>
        </p:spPr>
      </p:pic>
    </p:spTree>
    <p:extLst>
      <p:ext uri="{BB962C8B-B14F-4D97-AF65-F5344CB8AC3E}">
        <p14:creationId xmlns:p14="http://schemas.microsoft.com/office/powerpoint/2010/main" val="223301787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prstGeom prst="rect">
            <a:avLst/>
          </a:prstGeom>
        </p:spPr>
        <p:txBody>
          <a:bodyPr spcFirstLastPara="1" vert="horz" wrap="square" lIns="121900" tIns="121900" rIns="121900" bIns="121900" rtlCol="0" anchor="t" anchorCtr="0">
            <a:normAutofit fontScale="90000"/>
          </a:bodyPr>
          <a:lstStyle/>
          <a:p>
            <a:pPr>
              <a:spcBef>
                <a:spcPts val="0"/>
              </a:spcBef>
            </a:pPr>
            <a:r>
              <a:rPr lang="en" b="1" dirty="0">
                <a:solidFill>
                  <a:schemeClr val="bg1"/>
                </a:solidFill>
              </a:rPr>
              <a:t>Modue description and implementation</a:t>
            </a:r>
            <a:endParaRPr b="1" dirty="0">
              <a:solidFill>
                <a:schemeClr val="bg1"/>
              </a:solidFill>
            </a:endParaRPr>
          </a:p>
          <a:p>
            <a:pPr>
              <a:spcBef>
                <a:spcPts val="0"/>
              </a:spcBef>
            </a:pPr>
            <a:r>
              <a:rPr lang="en" b="1" dirty="0">
                <a:solidFill>
                  <a:schemeClr val="bg1"/>
                </a:solidFill>
              </a:rPr>
              <a:t>ONLINE DOCTOR CONSULTANCY</a:t>
            </a:r>
            <a:br>
              <a:rPr lang="en" b="1" dirty="0">
                <a:solidFill>
                  <a:schemeClr val="bg1"/>
                </a:solidFill>
              </a:rPr>
            </a:br>
            <a:r>
              <a:rPr lang="en" b="1" dirty="0">
                <a:solidFill>
                  <a:schemeClr val="bg1"/>
                </a:solidFill>
              </a:rPr>
              <a:t>(WEEK-10)</a:t>
            </a:r>
            <a:endParaRPr b="1" dirty="0">
              <a:solidFill>
                <a:schemeClr val="bg1"/>
              </a:solidFill>
            </a:endParaRPr>
          </a:p>
        </p:txBody>
      </p:sp>
      <p:sp>
        <p:nvSpPr>
          <p:cNvPr id="73" name="Google Shape;73;p13"/>
          <p:cNvSpPr txBox="1">
            <a:spLocks noGrp="1"/>
          </p:cNvSpPr>
          <p:nvPr>
            <p:ph type="subTitle" idx="1"/>
          </p:nvPr>
        </p:nvSpPr>
        <p:spPr>
          <a:xfrm>
            <a:off x="8891900" y="4156716"/>
            <a:ext cx="2712400" cy="1655600"/>
          </a:xfrm>
          <a:prstGeom prst="rect">
            <a:avLst/>
          </a:prstGeom>
        </p:spPr>
        <p:txBody>
          <a:bodyPr spcFirstLastPara="1" vert="horz" wrap="square" lIns="121900" tIns="121900" rIns="121900" bIns="121900" rtlCol="0" anchor="b" anchorCtr="0">
            <a:normAutofit/>
          </a:bodyPr>
          <a:lstStyle/>
          <a:p>
            <a:pPr>
              <a:spcBef>
                <a:spcPts val="0"/>
              </a:spcBef>
              <a:spcAft>
                <a:spcPts val="0"/>
              </a:spcAft>
            </a:pPr>
            <a:r>
              <a:rPr lang="en" b="1" dirty="0">
                <a:solidFill>
                  <a:schemeClr val="bg1"/>
                </a:solidFill>
              </a:rPr>
              <a:t>SNEHAL 104</a:t>
            </a:r>
          </a:p>
          <a:p>
            <a:pPr>
              <a:spcBef>
                <a:spcPts val="0"/>
              </a:spcBef>
              <a:spcAft>
                <a:spcPts val="0"/>
              </a:spcAft>
            </a:pPr>
            <a:r>
              <a:rPr lang="en" b="1" dirty="0">
                <a:solidFill>
                  <a:schemeClr val="bg1"/>
                </a:solidFill>
              </a:rPr>
              <a:t>UDAY 108</a:t>
            </a:r>
          </a:p>
          <a:p>
            <a:pPr>
              <a:spcBef>
                <a:spcPts val="0"/>
              </a:spcBef>
              <a:spcAft>
                <a:spcPts val="0"/>
              </a:spcAft>
            </a:pPr>
            <a:r>
              <a:rPr lang="en" b="1" dirty="0">
                <a:solidFill>
                  <a:schemeClr val="bg1"/>
                </a:solidFill>
              </a:rPr>
              <a:t>GANESH 109</a:t>
            </a:r>
            <a:endParaRPr b="1" dirty="0">
              <a:solidFill>
                <a:schemeClr val="bg1"/>
              </a:solidFill>
            </a:endParaRPr>
          </a:p>
        </p:txBody>
      </p:sp>
    </p:spTree>
    <p:extLst>
      <p:ext uri="{BB962C8B-B14F-4D97-AF65-F5344CB8AC3E}">
        <p14:creationId xmlns:p14="http://schemas.microsoft.com/office/powerpoint/2010/main" val="419803058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73D1-9864-4E30-B2EF-EF7904709015}"/>
              </a:ext>
            </a:extLst>
          </p:cNvPr>
          <p:cNvSpPr>
            <a:spLocks noGrp="1"/>
          </p:cNvSpPr>
          <p:nvPr>
            <p:ph type="title"/>
          </p:nvPr>
        </p:nvSpPr>
        <p:spPr>
          <a:xfrm>
            <a:off x="3966588" y="399619"/>
            <a:ext cx="4666275" cy="828575"/>
          </a:xfrm>
        </p:spPr>
        <p:txBody>
          <a:bodyPr>
            <a:normAutofit fontScale="90000"/>
          </a:bodyPr>
          <a:lstStyle/>
          <a:p>
            <a:r>
              <a:rPr lang="en-IN" b="1" u="sng" dirty="0">
                <a:solidFill>
                  <a:schemeClr val="bg1"/>
                </a:solidFill>
              </a:rPr>
              <a:t>CODE OF MODULE 3</a:t>
            </a:r>
            <a:br>
              <a:rPr lang="en-IN" b="1" u="sng" dirty="0">
                <a:solidFill>
                  <a:schemeClr val="bg1"/>
                </a:solidFill>
              </a:rPr>
            </a:br>
            <a:r>
              <a:rPr lang="en-IN" b="1" u="sng" dirty="0">
                <a:solidFill>
                  <a:schemeClr val="bg1"/>
                </a:solidFill>
              </a:rPr>
              <a:t>Feedback form</a:t>
            </a:r>
            <a:br>
              <a:rPr lang="en-IN" b="1" u="sng" dirty="0"/>
            </a:br>
            <a:r>
              <a:rPr lang="en-IN" b="1" dirty="0">
                <a:solidFill>
                  <a:schemeClr val="bg1"/>
                </a:solidFill>
              </a:rPr>
              <a:t>     </a:t>
            </a:r>
            <a:endParaRPr lang="en-IN" b="1" u="sng" dirty="0">
              <a:solidFill>
                <a:schemeClr val="bg1"/>
              </a:solidFill>
            </a:endParaRPr>
          </a:p>
        </p:txBody>
      </p:sp>
      <p:sp>
        <p:nvSpPr>
          <p:cNvPr id="9" name="Content Placeholder 8">
            <a:extLst>
              <a:ext uri="{FF2B5EF4-FFF2-40B4-BE49-F238E27FC236}">
                <a16:creationId xmlns:a16="http://schemas.microsoft.com/office/drawing/2014/main" id="{AC2AB764-4315-4188-862E-322DF2923F77}"/>
              </a:ext>
            </a:extLst>
          </p:cNvPr>
          <p:cNvSpPr>
            <a:spLocks noGrp="1"/>
          </p:cNvSpPr>
          <p:nvPr>
            <p:ph idx="1"/>
          </p:nvPr>
        </p:nvSpPr>
        <p:spPr>
          <a:xfrm>
            <a:off x="684212" y="685802"/>
            <a:ext cx="8534400" cy="5974335"/>
          </a:xfrm>
        </p:spPr>
        <p:txBody>
          <a:bodyPr>
            <a:normAutofit fontScale="70000" lnSpcReduction="20000"/>
          </a:bodyPr>
          <a:lstStyle/>
          <a:p>
            <a:pPr marL="0" indent="0">
              <a:buNone/>
            </a:pPr>
            <a:r>
              <a:rPr lang="en-US" b="1" dirty="0">
                <a:solidFill>
                  <a:schemeClr val="bg1"/>
                </a:solidFill>
                <a:ea typeface="+mn-lt"/>
                <a:cs typeface="+mn-lt"/>
              </a:rPr>
              <a:t>&lt;!DOCTYPE html&gt;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&lt;html&gt;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&lt;head&gt;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&lt;meta name="viewport" content="width=device-width, initial-scale=1"&gt;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&lt;style&gt;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background: </a:t>
            </a:r>
            <a:r>
              <a:rPr lang="en-US" b="1" dirty="0" err="1">
                <a:solidFill>
                  <a:schemeClr val="bg1"/>
                </a:solidFill>
                <a:ea typeface="+mn-lt"/>
                <a:cs typeface="+mn-lt"/>
              </a:rPr>
              <a:t>url</a:t>
            </a:r>
            <a:r>
              <a:rPr lang="en-US" b="1" dirty="0">
                <a:solidFill>
                  <a:schemeClr val="bg1"/>
                </a:solidFill>
                <a:ea typeface="+mn-lt"/>
                <a:cs typeface="+mn-lt"/>
              </a:rPr>
              <a:t>('p.jpg') no-repeat center fixed;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background-size: cover;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box-sizing: border-box;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input[type=text], select, </a:t>
            </a:r>
            <a:r>
              <a:rPr lang="en-US" b="1" dirty="0" err="1">
                <a:solidFill>
                  <a:schemeClr val="bg1"/>
                </a:solidFill>
                <a:ea typeface="+mn-lt"/>
                <a:cs typeface="+mn-lt"/>
              </a:rPr>
              <a:t>textarea</a:t>
            </a:r>
            <a:r>
              <a:rPr lang="en-US" b="1" dirty="0">
                <a:solidFill>
                  <a:schemeClr val="bg1"/>
                </a:solidFill>
                <a:ea typeface="+mn-lt"/>
                <a:cs typeface="+mn-lt"/>
              </a:rPr>
              <a:t> {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width: 100%;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padding: 12px;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border: 1px solid </a:t>
            </a:r>
            <a:r>
              <a:rPr lang="en-US" b="1" err="1">
                <a:solidFill>
                  <a:schemeClr val="bg1"/>
                </a:solidFill>
                <a:ea typeface="+mn-lt"/>
                <a:cs typeface="+mn-lt"/>
              </a:rPr>
              <a:t>rgb</a:t>
            </a:r>
            <a:r>
              <a:rPr lang="en-US" b="1" dirty="0">
                <a:solidFill>
                  <a:schemeClr val="bg1"/>
                </a:solidFill>
                <a:ea typeface="+mn-lt"/>
                <a:cs typeface="+mn-lt"/>
              </a:rPr>
              <a:t>(70, 68, 68);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border-radius: 4px;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color: white;</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resize: vertical;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a:t>
            </a:r>
            <a:endParaRPr lang="en-US">
              <a:solidFill>
                <a:schemeClr val="bg1"/>
              </a:solidFill>
              <a:ea typeface="+mn-lt"/>
              <a:cs typeface="+mn-lt"/>
            </a:endParaRPr>
          </a:p>
          <a:p>
            <a:pPr marL="285115" indent="-285115">
              <a:buClr>
                <a:srgbClr val="FFFFFF"/>
              </a:buClr>
            </a:pPr>
            <a:endParaRPr lang="en-US" dirty="0"/>
          </a:p>
        </p:txBody>
      </p:sp>
    </p:spTree>
    <p:extLst>
      <p:ext uri="{BB962C8B-B14F-4D97-AF65-F5344CB8AC3E}">
        <p14:creationId xmlns:p14="http://schemas.microsoft.com/office/powerpoint/2010/main" val="171794615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F9DDE4A-FDD6-4BA4-93EE-36934287C24A}"/>
              </a:ext>
            </a:extLst>
          </p:cNvPr>
          <p:cNvSpPr>
            <a:spLocks noGrp="1"/>
          </p:cNvSpPr>
          <p:nvPr>
            <p:ph idx="1"/>
          </p:nvPr>
        </p:nvSpPr>
        <p:spPr>
          <a:xfrm>
            <a:off x="684212" y="226515"/>
            <a:ext cx="8534400" cy="6694580"/>
          </a:xfrm>
        </p:spPr>
        <p:txBody>
          <a:bodyPr vert="horz" lIns="121920" tIns="60960" rIns="121920" bIns="60960" rtlCol="0" anchor="ctr">
            <a:noAutofit/>
          </a:bodyPr>
          <a:lstStyle/>
          <a:p>
            <a:pPr marL="0" indent="0">
              <a:buNone/>
            </a:pPr>
            <a:r>
              <a:rPr lang="en-US" sz="1200" b="1" dirty="0">
                <a:solidFill>
                  <a:schemeClr val="bg1"/>
                </a:solidFill>
                <a:ea typeface="+mn-lt"/>
                <a:cs typeface="+mn-lt"/>
              </a:rPr>
              <a:t>input[type=email], select, </a:t>
            </a:r>
            <a:r>
              <a:rPr lang="en-US" sz="1200" b="1" dirty="0" err="1">
                <a:solidFill>
                  <a:schemeClr val="bg1"/>
                </a:solidFill>
                <a:ea typeface="+mn-lt"/>
                <a:cs typeface="+mn-lt"/>
              </a:rPr>
              <a:t>textarea</a:t>
            </a:r>
            <a:r>
              <a:rPr lang="en-US" sz="1200" b="1" dirty="0">
                <a:solidFill>
                  <a:schemeClr val="bg1"/>
                </a:solidFill>
                <a:ea typeface="+mn-lt"/>
                <a:cs typeface="+mn-lt"/>
              </a:rPr>
              <a:t> {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width: 100%;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padding: 12px;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border: 1px solid </a:t>
            </a:r>
            <a:r>
              <a:rPr lang="en-US" sz="1200" b="1" dirty="0" err="1">
                <a:solidFill>
                  <a:schemeClr val="bg1"/>
                </a:solidFill>
                <a:ea typeface="+mn-lt"/>
                <a:cs typeface="+mn-lt"/>
              </a:rPr>
              <a:t>rgb</a:t>
            </a:r>
            <a:r>
              <a:rPr lang="en-US" sz="1200" b="1" dirty="0">
                <a:solidFill>
                  <a:schemeClr val="bg1"/>
                </a:solidFill>
                <a:ea typeface="+mn-lt"/>
                <a:cs typeface="+mn-lt"/>
              </a:rPr>
              <a:t>(70, 68, 68);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border-radius: 4px;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resize: vertical;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a:t>
            </a:r>
            <a:r>
              <a:rPr lang="en-US" sz="1200" b="1" dirty="0" err="1">
                <a:solidFill>
                  <a:schemeClr val="bg1"/>
                </a:solidFill>
                <a:ea typeface="+mn-lt"/>
                <a:cs typeface="+mn-lt"/>
              </a:rPr>
              <a:t>color:white</a:t>
            </a:r>
            <a:r>
              <a:rPr lang="en-US" sz="1200" b="1" dirty="0">
                <a:solidFill>
                  <a:schemeClr val="bg1"/>
                </a:solidFill>
                <a:ea typeface="+mn-lt"/>
                <a:cs typeface="+mn-lt"/>
              </a:rPr>
              <a:t>;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label {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padding: 12px </a:t>
            </a:r>
            <a:r>
              <a:rPr lang="en-US" sz="1200" b="1" dirty="0" err="1">
                <a:solidFill>
                  <a:schemeClr val="bg1"/>
                </a:solidFill>
                <a:ea typeface="+mn-lt"/>
                <a:cs typeface="+mn-lt"/>
              </a:rPr>
              <a:t>12px</a:t>
            </a:r>
            <a:r>
              <a:rPr lang="en-US" sz="1200" b="1" dirty="0">
                <a:solidFill>
                  <a:schemeClr val="bg1"/>
                </a:solidFill>
                <a:ea typeface="+mn-lt"/>
                <a:cs typeface="+mn-lt"/>
              </a:rPr>
              <a:t> </a:t>
            </a:r>
            <a:r>
              <a:rPr lang="en-US" sz="1200" b="1" dirty="0" err="1">
                <a:solidFill>
                  <a:schemeClr val="bg1"/>
                </a:solidFill>
                <a:ea typeface="+mn-lt"/>
                <a:cs typeface="+mn-lt"/>
              </a:rPr>
              <a:t>12px</a:t>
            </a:r>
            <a:r>
              <a:rPr lang="en-US" sz="1200" b="1" dirty="0">
                <a:solidFill>
                  <a:schemeClr val="bg1"/>
                </a:solidFill>
                <a:ea typeface="+mn-lt"/>
                <a:cs typeface="+mn-lt"/>
              </a:rPr>
              <a:t> 0;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display: inline-block;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input[type=submit] {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background-color: </a:t>
            </a:r>
            <a:r>
              <a:rPr lang="en-US" sz="1200" b="1" dirty="0" err="1">
                <a:solidFill>
                  <a:schemeClr val="bg1"/>
                </a:solidFill>
                <a:ea typeface="+mn-lt"/>
                <a:cs typeface="+mn-lt"/>
              </a:rPr>
              <a:t>rgb</a:t>
            </a:r>
            <a:r>
              <a:rPr lang="en-US" sz="1200" b="1" dirty="0">
                <a:solidFill>
                  <a:schemeClr val="bg1"/>
                </a:solidFill>
                <a:ea typeface="+mn-lt"/>
                <a:cs typeface="+mn-lt"/>
              </a:rPr>
              <a:t>(37, 116, 161);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color: white;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padding: 12px 20px;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border: none;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border-radius: 4px;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cursor: pointer;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float: right;    </a:t>
            </a:r>
            <a:endParaRPr lang="en-US" sz="1200">
              <a:solidFill>
                <a:schemeClr val="bg1"/>
              </a:solidFill>
              <a:ea typeface="+mn-lt"/>
              <a:cs typeface="+mn-lt"/>
            </a:endParaRPr>
          </a:p>
          <a:p>
            <a:pPr marL="0" indent="0">
              <a:buClr>
                <a:srgbClr val="FFFFFF"/>
              </a:buClr>
              <a:buNone/>
            </a:pPr>
            <a:r>
              <a:rPr lang="en-US" sz="1200" b="1" dirty="0">
                <a:solidFill>
                  <a:schemeClr val="bg1"/>
                </a:solidFill>
                <a:ea typeface="+mn-lt"/>
                <a:cs typeface="+mn-lt"/>
              </a:rPr>
              <a:t>}    </a:t>
            </a:r>
            <a:endParaRPr lang="en-US" sz="1200">
              <a:solidFill>
                <a:schemeClr val="bg1"/>
              </a:solidFill>
              <a:ea typeface="+mn-lt"/>
              <a:cs typeface="+mn-lt"/>
            </a:endParaRPr>
          </a:p>
          <a:p>
            <a:pPr marL="285115" indent="-285115">
              <a:buClr>
                <a:srgbClr val="FFFFFF"/>
              </a:buClr>
            </a:pPr>
            <a:endParaRPr lang="en-US" sz="1200" dirty="0">
              <a:solidFill>
                <a:schemeClr val="bg1"/>
              </a:solidFill>
            </a:endParaRPr>
          </a:p>
        </p:txBody>
      </p:sp>
    </p:spTree>
    <p:extLst>
      <p:ext uri="{BB962C8B-B14F-4D97-AF65-F5344CB8AC3E}">
        <p14:creationId xmlns:p14="http://schemas.microsoft.com/office/powerpoint/2010/main" val="48210362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21C9B9C-9233-45EF-B000-4C1B9F380013}"/>
              </a:ext>
            </a:extLst>
          </p:cNvPr>
          <p:cNvSpPr txBox="1"/>
          <p:nvPr/>
        </p:nvSpPr>
        <p:spPr>
          <a:xfrm>
            <a:off x="498955" y="358037"/>
            <a:ext cx="11183653" cy="5663089"/>
          </a:xfrm>
          <a:prstGeom prst="rect">
            <a:avLst/>
          </a:prstGeom>
          <a:noFill/>
        </p:spPr>
        <p:txBody>
          <a:bodyPr rot="0" spcFirstLastPara="0" vertOverflow="overflow" horzOverflow="overflow" vert="horz" wrap="square" lIns="121920" tIns="60960" rIns="121920" bIns="60960" numCol="1" spcCol="0" rtlCol="0" fromWordArt="0" anchor="t" anchorCtr="0" forceAA="0" compatLnSpc="1">
            <a:prstTxWarp prst="textNoShape">
              <a:avLst/>
            </a:prstTxWarp>
            <a:spAutoFit/>
          </a:bodyPr>
          <a:lstStyle/>
          <a:p>
            <a:r>
              <a:rPr lang="en-US" sz="1500" dirty="0">
                <a:solidFill>
                  <a:schemeClr val="bg1"/>
                </a:solidFill>
                <a:latin typeface="Century Gothic"/>
              </a:rPr>
              <a:t> </a:t>
            </a:r>
            <a:r>
              <a:rPr lang="en-US" sz="1500" b="1" dirty="0">
                <a:solidFill>
                  <a:schemeClr val="bg1"/>
                </a:solidFill>
                <a:latin typeface="Century Gothic"/>
                <a:ea typeface="+mn-lt"/>
                <a:cs typeface="+mn-lt"/>
              </a:rPr>
              <a:t>input[type=submit]:hover {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background-color: white;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.container {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border-radius: 5px;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background-color: #f2f2f2;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padding: 20px;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.col-25 {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float: left;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width: 25%;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margin-top: 6px;</a:t>
            </a:r>
            <a:endParaRPr lang="en-US" sz="1500">
              <a:solidFill>
                <a:schemeClr val="bg1"/>
              </a:solidFill>
              <a:latin typeface="Century Gothic"/>
              <a:ea typeface="+mn-lt"/>
              <a:cs typeface="+mn-lt"/>
            </a:endParaRPr>
          </a:p>
          <a:p>
            <a:endParaRPr lang="en-US" sz="1500" dirty="0">
              <a:solidFill>
                <a:schemeClr val="bg1"/>
              </a:solidFill>
              <a:latin typeface="Century Gothic"/>
              <a:ea typeface="+mn-lt"/>
              <a:cs typeface="+mn-lt"/>
            </a:endParaRPr>
          </a:p>
          <a:p>
            <a:r>
              <a:rPr lang="en-US" sz="1500" b="1" dirty="0">
                <a:solidFill>
                  <a:schemeClr val="bg1"/>
                </a:solidFill>
                <a:latin typeface="Century Gothic"/>
                <a:ea typeface="+mn-lt"/>
                <a:cs typeface="+mn-lt"/>
              </a:rPr>
              <a:t>}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.col-75 {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float: left;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width: 75%;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margin-top: 6px;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a:t>
            </a:r>
            <a:r>
              <a:rPr lang="en-US" sz="1500" b="1" dirty="0" err="1">
                <a:solidFill>
                  <a:schemeClr val="bg1"/>
                </a:solidFill>
                <a:latin typeface="Century Gothic"/>
                <a:ea typeface="+mn-lt"/>
                <a:cs typeface="+mn-lt"/>
              </a:rPr>
              <a:t>color:black</a:t>
            </a:r>
            <a:r>
              <a:rPr lang="en-US" sz="1500" b="1" dirty="0">
                <a:solidFill>
                  <a:schemeClr val="bg1"/>
                </a:solidFill>
                <a:latin typeface="Century Gothic"/>
                <a:ea typeface="+mn-lt"/>
                <a:cs typeface="+mn-lt"/>
              </a:rPr>
              <a:t>;   </a:t>
            </a:r>
            <a:endParaRPr lang="en-US" sz="1500">
              <a:solidFill>
                <a:schemeClr val="bg1"/>
              </a:solidFill>
              <a:latin typeface="Century Gothic"/>
              <a:ea typeface="+mn-lt"/>
              <a:cs typeface="+mn-lt"/>
            </a:endParaRPr>
          </a:p>
          <a:p>
            <a:r>
              <a:rPr lang="en-US" sz="1500" b="1" dirty="0">
                <a:solidFill>
                  <a:schemeClr val="bg1"/>
                </a:solidFill>
                <a:latin typeface="Century Gothic"/>
                <a:ea typeface="+mn-lt"/>
                <a:cs typeface="+mn-lt"/>
              </a:rPr>
              <a:t>}    </a:t>
            </a:r>
            <a:endParaRPr lang="en-US" sz="1500">
              <a:solidFill>
                <a:schemeClr val="bg1"/>
              </a:solidFill>
              <a:latin typeface="Century Gothic"/>
              <a:ea typeface="+mn-lt"/>
              <a:cs typeface="+mn-lt"/>
            </a:endParaRPr>
          </a:p>
          <a:p>
            <a:pPr algn="l"/>
            <a:r>
              <a:rPr lang="en-US" sz="1500" dirty="0" err="1">
                <a:solidFill>
                  <a:schemeClr val="bg1"/>
                </a:solidFill>
                <a:latin typeface="Century Gothic"/>
              </a:rPr>
              <a:t>ext</a:t>
            </a:r>
            <a:endParaRPr lang="en-US" sz="1500" dirty="0">
              <a:solidFill>
                <a:schemeClr val="bg1"/>
              </a:solidFill>
              <a:latin typeface="Century Gothic"/>
            </a:endParaRPr>
          </a:p>
        </p:txBody>
      </p:sp>
    </p:spTree>
    <p:extLst>
      <p:ext uri="{BB962C8B-B14F-4D97-AF65-F5344CB8AC3E}">
        <p14:creationId xmlns:p14="http://schemas.microsoft.com/office/powerpoint/2010/main" val="71448617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01923A2D-643B-4A10-A81D-4D6453E2FB33}"/>
              </a:ext>
            </a:extLst>
          </p:cNvPr>
          <p:cNvSpPr>
            <a:spLocks noGrp="1"/>
          </p:cNvSpPr>
          <p:nvPr>
            <p:ph idx="1"/>
          </p:nvPr>
        </p:nvSpPr>
        <p:spPr>
          <a:xfrm>
            <a:off x="684212" y="-3129"/>
            <a:ext cx="8534400" cy="6694580"/>
          </a:xfrm>
        </p:spPr>
        <p:txBody>
          <a:bodyPr>
            <a:normAutofit fontScale="55000" lnSpcReduction="20000"/>
          </a:bodyPr>
          <a:lstStyle/>
          <a:p>
            <a:pPr marL="0" indent="0">
              <a:buNone/>
            </a:pPr>
            <a:r>
              <a:rPr lang="en-US" b="1" dirty="0">
                <a:solidFill>
                  <a:schemeClr val="bg1"/>
                </a:solidFill>
                <a:ea typeface="+mn-lt"/>
                <a:cs typeface="+mn-lt"/>
              </a:rPr>
              <a:t>.</a:t>
            </a:r>
            <a:r>
              <a:rPr lang="en-US" b="1" dirty="0" err="1">
                <a:solidFill>
                  <a:schemeClr val="bg1"/>
                </a:solidFill>
                <a:ea typeface="+mn-lt"/>
                <a:cs typeface="+mn-lt"/>
              </a:rPr>
              <a:t>row:after</a:t>
            </a:r>
            <a:r>
              <a:rPr lang="en-US" b="1" dirty="0">
                <a:solidFill>
                  <a:schemeClr val="bg1"/>
                </a:solidFill>
                <a:ea typeface="+mn-lt"/>
                <a:cs typeface="+mn-lt"/>
              </a:rPr>
              <a:t> {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content: "";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display: table;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clear: both;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Responsive layout - when the screen is less than 600px wide, make the two columns stack on top of each other </a:t>
            </a:r>
            <a:r>
              <a:rPr lang="en-US" b="1" dirty="0" err="1">
                <a:solidFill>
                  <a:schemeClr val="bg1"/>
                </a:solidFill>
                <a:ea typeface="+mn-lt"/>
                <a:cs typeface="+mn-lt"/>
              </a:rPr>
              <a:t>insteadof</a:t>
            </a:r>
            <a:r>
              <a:rPr lang="en-US" b="1" dirty="0">
                <a:solidFill>
                  <a:schemeClr val="bg1"/>
                </a:solidFill>
                <a:ea typeface="+mn-lt"/>
                <a:cs typeface="+mn-lt"/>
              </a:rPr>
              <a:t> next to each other */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&lt;/style&gt;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&lt;/head&gt;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&lt;body style="color: white"&gt;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&lt;h2&gt;FEED BACK FORM&lt;/h2&gt;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&lt;div class="container"&gt;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&lt;form&gt;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class="row"&gt;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class="col-25"&gt;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&lt;label for="</a:t>
            </a:r>
            <a:r>
              <a:rPr lang="en-US" b="1" dirty="0" err="1">
                <a:solidFill>
                  <a:schemeClr val="bg1"/>
                </a:solidFill>
                <a:ea typeface="+mn-lt"/>
                <a:cs typeface="+mn-lt"/>
              </a:rPr>
              <a:t>fname</a:t>
            </a:r>
            <a:r>
              <a:rPr lang="en-US" b="1" dirty="0">
                <a:solidFill>
                  <a:schemeClr val="bg1"/>
                </a:solidFill>
                <a:ea typeface="+mn-lt"/>
                <a:cs typeface="+mn-lt"/>
              </a:rPr>
              <a:t>"&gt;First Name&lt;/label&gt;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class="col-75"&gt;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&lt;input type="text" id="</a:t>
            </a:r>
            <a:r>
              <a:rPr lang="en-US" b="1" err="1">
                <a:solidFill>
                  <a:schemeClr val="bg1"/>
                </a:solidFill>
                <a:ea typeface="+mn-lt"/>
                <a:cs typeface="+mn-lt"/>
              </a:rPr>
              <a:t>fname</a:t>
            </a:r>
            <a:r>
              <a:rPr lang="en-US" b="1" dirty="0">
                <a:solidFill>
                  <a:schemeClr val="bg1"/>
                </a:solidFill>
                <a:ea typeface="+mn-lt"/>
                <a:cs typeface="+mn-lt"/>
              </a:rPr>
              <a:t>" name="</a:t>
            </a:r>
            <a:r>
              <a:rPr lang="en-US" b="1" err="1">
                <a:solidFill>
                  <a:schemeClr val="bg1"/>
                </a:solidFill>
                <a:ea typeface="+mn-lt"/>
                <a:cs typeface="+mn-lt"/>
              </a:rPr>
              <a:t>firstname</a:t>
            </a:r>
            <a:r>
              <a:rPr lang="en-US" b="1" dirty="0">
                <a:solidFill>
                  <a:schemeClr val="bg1"/>
                </a:solidFill>
                <a:ea typeface="+mn-lt"/>
                <a:cs typeface="+mn-lt"/>
              </a:rPr>
              <a:t>" placeholder="Your name.."&gt;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class="row"&gt;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class="col-25"&gt;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&lt;label for="</a:t>
            </a:r>
            <a:r>
              <a:rPr lang="en-US" b="1" err="1">
                <a:solidFill>
                  <a:schemeClr val="bg1"/>
                </a:solidFill>
                <a:ea typeface="+mn-lt"/>
                <a:cs typeface="+mn-lt"/>
              </a:rPr>
              <a:t>lname</a:t>
            </a:r>
            <a:r>
              <a:rPr lang="en-US" b="1" dirty="0">
                <a:solidFill>
                  <a:schemeClr val="bg1"/>
                </a:solidFill>
                <a:ea typeface="+mn-lt"/>
                <a:cs typeface="+mn-lt"/>
              </a:rPr>
              <a:t>"&gt;Last Name&lt;/label&gt;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class="col-75"&gt;    </a:t>
            </a:r>
            <a:endParaRPr lang="en-US">
              <a:solidFill>
                <a:schemeClr val="bg1"/>
              </a:solidFill>
              <a:ea typeface="+mn-lt"/>
              <a:cs typeface="+mn-lt"/>
            </a:endParaRPr>
          </a:p>
          <a:p>
            <a:pPr marL="285115" indent="-285115">
              <a:buClr>
                <a:srgbClr val="FFFFFF"/>
              </a:buClr>
            </a:pPr>
            <a:endParaRPr lang="en-US" dirty="0">
              <a:solidFill>
                <a:schemeClr val="bg1"/>
              </a:solidFill>
            </a:endParaRPr>
          </a:p>
        </p:txBody>
      </p:sp>
    </p:spTree>
    <p:extLst>
      <p:ext uri="{BB962C8B-B14F-4D97-AF65-F5344CB8AC3E}">
        <p14:creationId xmlns:p14="http://schemas.microsoft.com/office/powerpoint/2010/main" val="160588918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DD7C0A-44F8-4F53-8CF9-B7759FE7C0E5}"/>
              </a:ext>
            </a:extLst>
          </p:cNvPr>
          <p:cNvSpPr>
            <a:spLocks noGrp="1"/>
          </p:cNvSpPr>
          <p:nvPr>
            <p:ph idx="1"/>
          </p:nvPr>
        </p:nvSpPr>
        <p:spPr>
          <a:xfrm>
            <a:off x="684213" y="205638"/>
            <a:ext cx="10486372" cy="6183101"/>
          </a:xfrm>
        </p:spPr>
        <p:txBody>
          <a:bodyPr>
            <a:normAutofit fontScale="62500" lnSpcReduction="20000"/>
          </a:bodyPr>
          <a:lstStyle/>
          <a:p>
            <a:pPr marL="0" indent="0">
              <a:buNone/>
            </a:pPr>
            <a:r>
              <a:rPr lang="en-US" b="1" dirty="0">
                <a:ea typeface="+mn-lt"/>
                <a:cs typeface="+mn-lt"/>
              </a:rPr>
              <a:t> </a:t>
            </a:r>
            <a:r>
              <a:rPr lang="en-US" b="1" dirty="0">
                <a:solidFill>
                  <a:schemeClr val="bg1"/>
                </a:solidFill>
                <a:ea typeface="+mn-lt"/>
                <a:cs typeface="+mn-lt"/>
              </a:rPr>
              <a:t>  &lt;div class="col-25"&gt;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&lt;label for="country"&gt;Country&lt;/label&gt;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style="background </a:t>
            </a:r>
            <a:r>
              <a:rPr lang="en-US" b="1" dirty="0" err="1">
                <a:solidFill>
                  <a:schemeClr val="bg1"/>
                </a:solidFill>
                <a:ea typeface="+mn-lt"/>
                <a:cs typeface="+mn-lt"/>
              </a:rPr>
              <a:t>color:black"class</a:t>
            </a:r>
            <a:r>
              <a:rPr lang="en-US" b="1" dirty="0">
                <a:solidFill>
                  <a:schemeClr val="bg1"/>
                </a:solidFill>
                <a:ea typeface="+mn-lt"/>
                <a:cs typeface="+mn-lt"/>
              </a:rPr>
              <a:t>="col-75"&gt;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&lt;select id="country" name="country"&gt;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&lt;option  value="none"&gt;Select Country&lt;/option&gt;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&lt;option value="</a:t>
            </a:r>
            <a:r>
              <a:rPr lang="en-US" b="1" dirty="0" err="1">
                <a:solidFill>
                  <a:schemeClr val="bg1"/>
                </a:solidFill>
                <a:ea typeface="+mn-lt"/>
                <a:cs typeface="+mn-lt"/>
              </a:rPr>
              <a:t>australia</a:t>
            </a:r>
            <a:r>
              <a:rPr lang="en-US" b="1" dirty="0">
                <a:solidFill>
                  <a:schemeClr val="bg1"/>
                </a:solidFill>
                <a:ea typeface="+mn-lt"/>
                <a:cs typeface="+mn-lt"/>
              </a:rPr>
              <a:t>"&gt;Australia&lt;/option&gt;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&lt;option value="</a:t>
            </a:r>
            <a:r>
              <a:rPr lang="en-US" b="1" dirty="0" err="1">
                <a:solidFill>
                  <a:schemeClr val="bg1"/>
                </a:solidFill>
                <a:ea typeface="+mn-lt"/>
                <a:cs typeface="+mn-lt"/>
              </a:rPr>
              <a:t>canada</a:t>
            </a:r>
            <a:r>
              <a:rPr lang="en-US" b="1" dirty="0">
                <a:solidFill>
                  <a:schemeClr val="bg1"/>
                </a:solidFill>
                <a:ea typeface="+mn-lt"/>
                <a:cs typeface="+mn-lt"/>
              </a:rPr>
              <a:t>"&gt;Canada&lt;/option&gt;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&lt;option value="</a:t>
            </a:r>
            <a:r>
              <a:rPr lang="en-US" b="1" dirty="0" err="1">
                <a:solidFill>
                  <a:schemeClr val="bg1"/>
                </a:solidFill>
                <a:ea typeface="+mn-lt"/>
                <a:cs typeface="+mn-lt"/>
              </a:rPr>
              <a:t>usa</a:t>
            </a:r>
            <a:r>
              <a:rPr lang="en-US" b="1" dirty="0">
                <a:solidFill>
                  <a:schemeClr val="bg1"/>
                </a:solidFill>
                <a:ea typeface="+mn-lt"/>
                <a:cs typeface="+mn-lt"/>
              </a:rPr>
              <a:t>"&gt;USA&lt;/option&gt;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&lt;option value="</a:t>
            </a:r>
            <a:r>
              <a:rPr lang="en-US" b="1" dirty="0" err="1">
                <a:solidFill>
                  <a:schemeClr val="bg1"/>
                </a:solidFill>
                <a:ea typeface="+mn-lt"/>
                <a:cs typeface="+mn-lt"/>
              </a:rPr>
              <a:t>russia</a:t>
            </a:r>
            <a:r>
              <a:rPr lang="en-US" b="1" dirty="0">
                <a:solidFill>
                  <a:schemeClr val="bg1"/>
                </a:solidFill>
                <a:ea typeface="+mn-lt"/>
                <a:cs typeface="+mn-lt"/>
              </a:rPr>
              <a:t>"&gt;Russia&lt;/option&gt;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&lt;option value="</a:t>
            </a:r>
            <a:r>
              <a:rPr lang="en-US" b="1" dirty="0" err="1">
                <a:solidFill>
                  <a:schemeClr val="bg1"/>
                </a:solidFill>
                <a:ea typeface="+mn-lt"/>
                <a:cs typeface="+mn-lt"/>
              </a:rPr>
              <a:t>japan</a:t>
            </a:r>
            <a:r>
              <a:rPr lang="en-US" b="1" dirty="0">
                <a:solidFill>
                  <a:schemeClr val="bg1"/>
                </a:solidFill>
                <a:ea typeface="+mn-lt"/>
                <a:cs typeface="+mn-lt"/>
              </a:rPr>
              <a:t>"&gt;Japan&lt;/option&gt;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&lt;option value="</a:t>
            </a:r>
            <a:r>
              <a:rPr lang="en-US" b="1" dirty="0" err="1">
                <a:solidFill>
                  <a:schemeClr val="bg1"/>
                </a:solidFill>
                <a:ea typeface="+mn-lt"/>
                <a:cs typeface="+mn-lt"/>
              </a:rPr>
              <a:t>india</a:t>
            </a:r>
            <a:r>
              <a:rPr lang="en-US" b="1" dirty="0">
                <a:solidFill>
                  <a:schemeClr val="bg1"/>
                </a:solidFill>
                <a:ea typeface="+mn-lt"/>
                <a:cs typeface="+mn-lt"/>
              </a:rPr>
              <a:t>"&gt;India&lt;/option&gt;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&lt;option value="</a:t>
            </a:r>
            <a:r>
              <a:rPr lang="en-US" b="1" dirty="0" err="1">
                <a:solidFill>
                  <a:schemeClr val="bg1"/>
                </a:solidFill>
                <a:ea typeface="+mn-lt"/>
                <a:cs typeface="+mn-lt"/>
              </a:rPr>
              <a:t>china</a:t>
            </a:r>
            <a:r>
              <a:rPr lang="en-US" b="1" dirty="0">
                <a:solidFill>
                  <a:schemeClr val="bg1"/>
                </a:solidFill>
                <a:ea typeface="+mn-lt"/>
                <a:cs typeface="+mn-lt"/>
              </a:rPr>
              <a:t>"&gt;China&lt;/option&gt;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&lt;/select&gt;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class="row"&gt;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class="col-25"&gt;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&lt;label for="</a:t>
            </a:r>
            <a:r>
              <a:rPr lang="en-US" b="1" dirty="0" err="1">
                <a:solidFill>
                  <a:schemeClr val="bg1"/>
                </a:solidFill>
                <a:ea typeface="+mn-lt"/>
                <a:cs typeface="+mn-lt"/>
              </a:rPr>
              <a:t>feed_back</a:t>
            </a:r>
            <a:r>
              <a:rPr lang="en-US" b="1" dirty="0">
                <a:solidFill>
                  <a:schemeClr val="bg1"/>
                </a:solidFill>
                <a:ea typeface="+mn-lt"/>
                <a:cs typeface="+mn-lt"/>
              </a:rPr>
              <a:t>"&gt;Feed Back&lt;/label&gt;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class="col-75"&gt;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a:t>
            </a:r>
            <a:r>
              <a:rPr lang="en-US" b="1" dirty="0" err="1">
                <a:solidFill>
                  <a:schemeClr val="bg1"/>
                </a:solidFill>
                <a:ea typeface="+mn-lt"/>
                <a:cs typeface="+mn-lt"/>
              </a:rPr>
              <a:t>textarea</a:t>
            </a:r>
            <a:r>
              <a:rPr lang="en-US" b="1" dirty="0">
                <a:solidFill>
                  <a:schemeClr val="bg1"/>
                </a:solidFill>
                <a:ea typeface="+mn-lt"/>
                <a:cs typeface="+mn-lt"/>
              </a:rPr>
              <a:t> id="subject" name="subject" placeholder="Write something.." style="height:200px"&gt;&lt;/</a:t>
            </a:r>
            <a:r>
              <a:rPr lang="en-US" b="1" dirty="0" err="1">
                <a:solidFill>
                  <a:schemeClr val="bg1"/>
                </a:solidFill>
                <a:ea typeface="+mn-lt"/>
                <a:cs typeface="+mn-lt"/>
              </a:rPr>
              <a:t>textarea</a:t>
            </a:r>
            <a:r>
              <a:rPr lang="en-US" b="1" dirty="0">
                <a:solidFill>
                  <a:schemeClr val="bg1"/>
                </a:solidFill>
                <a:ea typeface="+mn-lt"/>
                <a:cs typeface="+mn-lt"/>
              </a:rPr>
              <a:t>&gt;    </a:t>
            </a:r>
            <a:endParaRPr lang="en-US">
              <a:solidFill>
                <a:schemeClr val="bg1"/>
              </a:solidFill>
              <a:ea typeface="+mn-lt"/>
              <a:cs typeface="+mn-lt"/>
            </a:endParaRPr>
          </a:p>
          <a:p>
            <a:pPr marL="285115" indent="-285115">
              <a:buClr>
                <a:srgbClr val="FFFFFF"/>
              </a:buClr>
            </a:pPr>
            <a:endParaRPr lang="en-US" dirty="0">
              <a:solidFill>
                <a:schemeClr val="bg1"/>
              </a:solidFill>
            </a:endParaRPr>
          </a:p>
        </p:txBody>
      </p:sp>
    </p:spTree>
    <p:extLst>
      <p:ext uri="{BB962C8B-B14F-4D97-AF65-F5344CB8AC3E}">
        <p14:creationId xmlns:p14="http://schemas.microsoft.com/office/powerpoint/2010/main" val="126829684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499A817-8F34-4B9F-8FD9-2199138B23B1}"/>
              </a:ext>
            </a:extLst>
          </p:cNvPr>
          <p:cNvSpPr>
            <a:spLocks noGrp="1"/>
          </p:cNvSpPr>
          <p:nvPr>
            <p:ph idx="1"/>
          </p:nvPr>
        </p:nvSpPr>
        <p:spPr/>
        <p:txBody>
          <a:bodyPr>
            <a:normAutofit fontScale="85000" lnSpcReduction="20000"/>
          </a:bodyPr>
          <a:lstStyle/>
          <a:p>
            <a:pPr marL="0" indent="0">
              <a:buNone/>
            </a:pPr>
            <a:r>
              <a:rPr lang="en-US" b="1" dirty="0">
                <a:ea typeface="+mn-lt"/>
                <a:cs typeface="+mn-lt"/>
              </a:rPr>
              <a:t>   </a:t>
            </a: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 class="row"&gt;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&lt;p&gt;&lt;a </a:t>
            </a:r>
            <a:r>
              <a:rPr lang="en-US" b="1" dirty="0" err="1">
                <a:solidFill>
                  <a:schemeClr val="bg1"/>
                </a:solidFill>
                <a:ea typeface="+mn-lt"/>
                <a:cs typeface="+mn-lt"/>
              </a:rPr>
              <a:t>href</a:t>
            </a:r>
            <a:r>
              <a:rPr lang="en-US" b="1" dirty="0">
                <a:solidFill>
                  <a:schemeClr val="bg1"/>
                </a:solidFill>
                <a:ea typeface="+mn-lt"/>
                <a:cs typeface="+mn-lt"/>
              </a:rPr>
              <a:t>="submit.html" style="</a:t>
            </a:r>
            <a:r>
              <a:rPr lang="en-US" b="1" dirty="0" err="1">
                <a:solidFill>
                  <a:schemeClr val="bg1"/>
                </a:solidFill>
                <a:ea typeface="+mn-lt"/>
                <a:cs typeface="+mn-lt"/>
              </a:rPr>
              <a:t>float:right;border</a:t>
            </a:r>
            <a:r>
              <a:rPr lang="en-US" b="1" dirty="0">
                <a:solidFill>
                  <a:schemeClr val="bg1"/>
                </a:solidFill>
                <a:ea typeface="+mn-lt"/>
                <a:cs typeface="+mn-lt"/>
              </a:rPr>
              <a:t>: 5px;background-color:white;color:white;padding:5px;"name=""&gt;&lt;h3&gt;submit&lt;/h3&gt;&lt;/a&gt;&lt;/p&gt;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&lt;/form&gt;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&lt;/div&gt;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&lt;/body&gt;    </a:t>
            </a:r>
            <a:endParaRPr lang="en-US">
              <a:solidFill>
                <a:schemeClr val="bg1"/>
              </a:solidFill>
              <a:ea typeface="+mn-lt"/>
              <a:cs typeface="+mn-lt"/>
            </a:endParaRPr>
          </a:p>
          <a:p>
            <a:pPr marL="0" indent="0">
              <a:buClr>
                <a:srgbClr val="FFFFFF"/>
              </a:buClr>
              <a:buNone/>
            </a:pPr>
            <a:r>
              <a:rPr lang="en-US" b="1" dirty="0">
                <a:solidFill>
                  <a:schemeClr val="bg1"/>
                </a:solidFill>
                <a:ea typeface="+mn-lt"/>
                <a:cs typeface="+mn-lt"/>
              </a:rPr>
              <a:t>&lt;/html&gt;</a:t>
            </a:r>
            <a:endParaRPr lang="en-US">
              <a:solidFill>
                <a:schemeClr val="bg1"/>
              </a:solidFill>
              <a:ea typeface="+mn-lt"/>
              <a:cs typeface="+mn-lt"/>
            </a:endParaRPr>
          </a:p>
          <a:p>
            <a:pPr marL="285115" indent="-285115">
              <a:buClr>
                <a:srgbClr val="FFFFFF"/>
              </a:buClr>
            </a:pPr>
            <a:endParaRPr lang="en-US" dirty="0"/>
          </a:p>
        </p:txBody>
      </p:sp>
    </p:spTree>
    <p:extLst>
      <p:ext uri="{BB962C8B-B14F-4D97-AF65-F5344CB8AC3E}">
        <p14:creationId xmlns:p14="http://schemas.microsoft.com/office/powerpoint/2010/main" val="268089596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a:extLst>
              <a:ext uri="{FF2B5EF4-FFF2-40B4-BE49-F238E27FC236}">
                <a16:creationId xmlns:a16="http://schemas.microsoft.com/office/drawing/2014/main" id="{292A9C9F-CE8A-4589-A3B0-24B08A8E072C}"/>
              </a:ext>
            </a:extLst>
          </p:cNvPr>
          <p:cNvPicPr>
            <a:picLocks noGrp="1" noChangeAspect="1"/>
          </p:cNvPicPr>
          <p:nvPr>
            <p:ph idx="1"/>
          </p:nvPr>
        </p:nvPicPr>
        <p:blipFill>
          <a:blip r:embed="rId2"/>
          <a:stretch>
            <a:fillRect/>
          </a:stretch>
        </p:blipFill>
        <p:spPr>
          <a:xfrm>
            <a:off x="391293" y="247393"/>
            <a:ext cx="10853003" cy="6235292"/>
          </a:xfrm>
        </p:spPr>
      </p:pic>
    </p:spTree>
    <p:extLst>
      <p:ext uri="{BB962C8B-B14F-4D97-AF65-F5344CB8AC3E}">
        <p14:creationId xmlns:p14="http://schemas.microsoft.com/office/powerpoint/2010/main" val="1695397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EA869E1-F851-4A52-92F5-77E592B76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6" name="Picture 25">
            <a:extLst>
              <a:ext uri="{FF2B5EF4-FFF2-40B4-BE49-F238E27FC236}">
                <a16:creationId xmlns:a16="http://schemas.microsoft.com/office/drawing/2014/main" id="{B083AD55-8296-44BD-8E14-DD2DDBC351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8" name="Straight Connector 27">
            <a:extLst>
              <a:ext uri="{FF2B5EF4-FFF2-40B4-BE49-F238E27FC236}">
                <a16:creationId xmlns:a16="http://schemas.microsoft.com/office/drawing/2014/main" id="{2BF46B26-15FC-4C5A-94FA-AE9ED64B5C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ADF1045-FC61-45F9-B214-2286C9675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32" name="Rectangle 31">
            <a:extLst>
              <a:ext uri="{FF2B5EF4-FFF2-40B4-BE49-F238E27FC236}">
                <a16:creationId xmlns:a16="http://schemas.microsoft.com/office/drawing/2014/main" id="{742C14A9-3617-46DD-9FC4-ED828A7D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Connector 33">
            <a:extLst>
              <a:ext uri="{FF2B5EF4-FFF2-40B4-BE49-F238E27FC236}">
                <a16:creationId xmlns:a16="http://schemas.microsoft.com/office/drawing/2014/main" id="{19AB0109-1C89-41F0-9EDF-3DE017BE3F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07AA9D4C-A5FE-434E-BBB9-D4125C5566E9}"/>
              </a:ext>
            </a:extLst>
          </p:cNvPr>
          <p:cNvSpPr>
            <a:spLocks noGrp="1"/>
          </p:cNvSpPr>
          <p:nvPr>
            <p:ph type="ctrTitle"/>
          </p:nvPr>
        </p:nvSpPr>
        <p:spPr>
          <a:xfrm>
            <a:off x="1451579" y="804519"/>
            <a:ext cx="5550357" cy="1049235"/>
          </a:xfrm>
        </p:spPr>
        <p:txBody>
          <a:bodyPr vert="horz" lIns="91440" tIns="45720" rIns="91440" bIns="45720" rtlCol="0" anchor="t">
            <a:normAutofit/>
          </a:bodyPr>
          <a:lstStyle/>
          <a:p>
            <a:r>
              <a:rPr lang="en-US" sz="3200" dirty="0"/>
              <a:t>ONLINE DOCTOR CONSULTANCY(week-2)</a:t>
            </a:r>
          </a:p>
        </p:txBody>
      </p:sp>
      <p:sp>
        <p:nvSpPr>
          <p:cNvPr id="36" name="Rectangle 35">
            <a:extLst>
              <a:ext uri="{FF2B5EF4-FFF2-40B4-BE49-F238E27FC236}">
                <a16:creationId xmlns:a16="http://schemas.microsoft.com/office/drawing/2014/main" id="{19E5CB6C-D5A1-44AB-BAD0-E76C67ED2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Subtitle 2">
            <a:extLst>
              <a:ext uri="{FF2B5EF4-FFF2-40B4-BE49-F238E27FC236}">
                <a16:creationId xmlns:a16="http://schemas.microsoft.com/office/drawing/2014/main" id="{C3EF1C15-FEC8-4D07-AD65-6B2BB2DEEE4D}"/>
              </a:ext>
            </a:extLst>
          </p:cNvPr>
          <p:cNvSpPr>
            <a:spLocks noGrp="1"/>
          </p:cNvSpPr>
          <p:nvPr>
            <p:ph type="subTitle" idx="1"/>
          </p:nvPr>
        </p:nvSpPr>
        <p:spPr>
          <a:xfrm>
            <a:off x="1188419" y="2058304"/>
            <a:ext cx="6177581" cy="3450613"/>
          </a:xfrm>
        </p:spPr>
        <p:txBody>
          <a:bodyPr vert="horz" lIns="91440" tIns="45720" rIns="91440" bIns="45720" rtlCol="0" anchor="t">
            <a:normAutofit/>
          </a:bodyPr>
          <a:lstStyle/>
          <a:p>
            <a:pPr indent="-228600">
              <a:buFont typeface="Arial" panose="020B0604020202020204" pitchFamily="34" charset="0"/>
              <a:buChar char="•"/>
            </a:pPr>
            <a:r>
              <a:rPr lang="en-US" b="1" dirty="0"/>
              <a:t>RA1911027010104( K.SNEHAL  KUMAR(leader))</a:t>
            </a:r>
          </a:p>
          <a:p>
            <a:pPr indent="-228600">
              <a:buFont typeface="Arial" panose="020B0604020202020204" pitchFamily="34" charset="0"/>
              <a:buChar char="•"/>
            </a:pPr>
            <a:r>
              <a:rPr lang="en-US" b="1" dirty="0"/>
              <a:t>RA1911027010108(A.UDAY KIRAN REDDY)</a:t>
            </a:r>
          </a:p>
          <a:p>
            <a:pPr indent="-228600">
              <a:buFont typeface="Arial" panose="020B0604020202020204" pitchFamily="34" charset="0"/>
              <a:buChar char="•"/>
            </a:pPr>
            <a:r>
              <a:rPr lang="en-US" b="1" dirty="0"/>
              <a:t>RA1911027010109(N.VEERA VENKATA GANESH)</a:t>
            </a:r>
          </a:p>
          <a:p>
            <a:pPr indent="-228600">
              <a:buFont typeface="Arial" panose="020B0604020202020204" pitchFamily="34" charset="0"/>
              <a:buChar char="•"/>
            </a:pPr>
            <a:endParaRPr lang="en-US" dirty="0"/>
          </a:p>
        </p:txBody>
      </p:sp>
      <p:pic>
        <p:nvPicPr>
          <p:cNvPr id="6" name="Picture 5" descr="Image result for doctor logo">
            <a:extLst>
              <a:ext uri="{FF2B5EF4-FFF2-40B4-BE49-F238E27FC236}">
                <a16:creationId xmlns:a16="http://schemas.microsoft.com/office/drawing/2014/main" id="{E3D9015F-6369-456F-A544-48C610DE049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88116" y="3540263"/>
            <a:ext cx="2572565" cy="2417325"/>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a:extLst>
              <a:ext uri="{FF2B5EF4-FFF2-40B4-BE49-F238E27FC236}">
                <a16:creationId xmlns:a16="http://schemas.microsoft.com/office/drawing/2014/main" id="{D5A16967-5C32-4A48-9F02-4F0228AC8DB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0" name="Straight Connector 39">
            <a:extLst>
              <a:ext uri="{FF2B5EF4-FFF2-40B4-BE49-F238E27FC236}">
                <a16:creationId xmlns:a16="http://schemas.microsoft.com/office/drawing/2014/main" id="{942D078B-EF20-4DB1-AA1B-87F212C56A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8" name="Picture 7" descr="A picture containing shape&#10;&#10;Description automatically generated">
            <a:extLst>
              <a:ext uri="{FF2B5EF4-FFF2-40B4-BE49-F238E27FC236}">
                <a16:creationId xmlns:a16="http://schemas.microsoft.com/office/drawing/2014/main" id="{A2ACC13D-FB66-47EB-A45B-760F43E2CD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99309" y="1328718"/>
            <a:ext cx="4892388" cy="2800892"/>
          </a:xfrm>
          <a:prstGeom prst="rect">
            <a:avLst/>
          </a:prstGeom>
        </p:spPr>
      </p:pic>
    </p:spTree>
    <p:extLst>
      <p:ext uri="{BB962C8B-B14F-4D97-AF65-F5344CB8AC3E}">
        <p14:creationId xmlns:p14="http://schemas.microsoft.com/office/powerpoint/2010/main" val="273181981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34785-FAEC-45F0-B419-B9AF0518E6F5}"/>
              </a:ext>
            </a:extLst>
          </p:cNvPr>
          <p:cNvSpPr>
            <a:spLocks noGrp="1"/>
          </p:cNvSpPr>
          <p:nvPr>
            <p:ph type="title"/>
          </p:nvPr>
        </p:nvSpPr>
        <p:spPr>
          <a:xfrm>
            <a:off x="4007514" y="147485"/>
            <a:ext cx="5401956" cy="1507067"/>
          </a:xfrm>
        </p:spPr>
        <p:txBody>
          <a:bodyPr/>
          <a:lstStyle/>
          <a:p>
            <a:r>
              <a:rPr lang="en-IN" b="1" u="sng" dirty="0">
                <a:solidFill>
                  <a:schemeClr val="bg1"/>
                </a:solidFill>
              </a:rPr>
              <a:t>CODE OF MODULE 3</a:t>
            </a:r>
            <a:br>
              <a:rPr lang="en-IN" b="1" u="sng" dirty="0"/>
            </a:br>
            <a:r>
              <a:rPr lang="en-IN" b="1" dirty="0">
                <a:solidFill>
                  <a:schemeClr val="bg1"/>
                </a:solidFill>
              </a:rPr>
              <a:t>    SUBMIT PAGE</a:t>
            </a:r>
            <a:endParaRPr lang="en-IN" b="1" u="sng" dirty="0">
              <a:solidFill>
                <a:schemeClr val="bg1"/>
              </a:solidFill>
            </a:endParaRPr>
          </a:p>
        </p:txBody>
      </p:sp>
      <p:sp>
        <p:nvSpPr>
          <p:cNvPr id="3" name="Content Placeholder 2">
            <a:extLst>
              <a:ext uri="{FF2B5EF4-FFF2-40B4-BE49-F238E27FC236}">
                <a16:creationId xmlns:a16="http://schemas.microsoft.com/office/drawing/2014/main" id="{104DC6DB-31A1-48A1-8EB9-EEF28D6ABF97}"/>
              </a:ext>
            </a:extLst>
          </p:cNvPr>
          <p:cNvSpPr>
            <a:spLocks noGrp="1"/>
          </p:cNvSpPr>
          <p:nvPr>
            <p:ph idx="1"/>
          </p:nvPr>
        </p:nvSpPr>
        <p:spPr>
          <a:xfrm>
            <a:off x="684212" y="147485"/>
            <a:ext cx="8534400" cy="6538451"/>
          </a:xfrm>
        </p:spPr>
        <p:txBody>
          <a:bodyPr>
            <a:normAutofit fontScale="85000" lnSpcReduction="20000"/>
          </a:bodyPr>
          <a:lstStyle/>
          <a:p>
            <a:pPr marL="285320" indent="-285320">
              <a:buNone/>
            </a:pPr>
            <a:r>
              <a:rPr lang="en-US" sz="1600" b="1" dirty="0">
                <a:ea typeface="+mn-lt"/>
                <a:cs typeface="+mn-lt"/>
              </a:rPr>
              <a:t>&lt;!DOCTYPE html&gt;</a:t>
            </a:r>
            <a:endParaRPr lang="en-US" sz="1600" dirty="0">
              <a:ea typeface="+mn-lt"/>
              <a:cs typeface="+mn-lt"/>
            </a:endParaRPr>
          </a:p>
          <a:p>
            <a:pPr marL="285320" indent="-285320">
              <a:buNone/>
            </a:pPr>
            <a:r>
              <a:rPr lang="en-US" sz="1600" b="1" dirty="0">
                <a:ea typeface="+mn-lt"/>
                <a:cs typeface="+mn-lt"/>
              </a:rPr>
              <a:t>&lt;html&gt;</a:t>
            </a:r>
            <a:endParaRPr lang="en-US" sz="1600" dirty="0">
              <a:ea typeface="+mn-lt"/>
              <a:cs typeface="+mn-lt"/>
            </a:endParaRPr>
          </a:p>
          <a:p>
            <a:pPr marL="285320" indent="-285320">
              <a:buNone/>
            </a:pPr>
            <a:r>
              <a:rPr lang="en-US" sz="1600" b="1" dirty="0">
                <a:ea typeface="+mn-lt"/>
                <a:cs typeface="+mn-lt"/>
              </a:rPr>
              <a:t>&lt;head&gt;</a:t>
            </a:r>
            <a:endParaRPr lang="en-US" sz="1600" dirty="0">
              <a:ea typeface="+mn-lt"/>
              <a:cs typeface="+mn-lt"/>
            </a:endParaRPr>
          </a:p>
          <a:p>
            <a:pPr marL="285320" indent="-285320">
              <a:buNone/>
            </a:pPr>
            <a:r>
              <a:rPr lang="en-US" sz="1600" b="1" dirty="0">
                <a:ea typeface="+mn-lt"/>
                <a:cs typeface="+mn-lt"/>
              </a:rPr>
              <a:t>&lt;style&gt;</a:t>
            </a:r>
            <a:endParaRPr lang="en-US" sz="1600" dirty="0">
              <a:ea typeface="+mn-lt"/>
              <a:cs typeface="+mn-lt"/>
            </a:endParaRPr>
          </a:p>
          <a:p>
            <a:pPr marL="285320" indent="-285320">
              <a:buNone/>
            </a:pPr>
            <a:r>
              <a:rPr lang="en-US" sz="1600" b="1" dirty="0">
                <a:ea typeface="+mn-lt"/>
                <a:cs typeface="+mn-lt"/>
              </a:rPr>
              <a:t>  html {    </a:t>
            </a:r>
            <a:endParaRPr lang="en-US" sz="1600" dirty="0">
              <a:ea typeface="+mn-lt"/>
              <a:cs typeface="+mn-lt"/>
            </a:endParaRPr>
          </a:p>
          <a:p>
            <a:pPr marL="285320" indent="-285320">
              <a:buNone/>
            </a:pPr>
            <a:r>
              <a:rPr lang="en-US" sz="1600" b="1" dirty="0">
                <a:ea typeface="+mn-lt"/>
                <a:cs typeface="+mn-lt"/>
              </a:rPr>
              <a:t>    background: </a:t>
            </a:r>
            <a:r>
              <a:rPr lang="en-US" sz="1600" b="1" dirty="0" err="1">
                <a:ea typeface="+mn-lt"/>
                <a:cs typeface="+mn-lt"/>
              </a:rPr>
              <a:t>url</a:t>
            </a:r>
            <a:r>
              <a:rPr lang="en-US" sz="1600" b="1" dirty="0">
                <a:ea typeface="+mn-lt"/>
                <a:cs typeface="+mn-lt"/>
              </a:rPr>
              <a:t>('pk.jpg') no-repeat center fixed;     </a:t>
            </a:r>
            <a:endParaRPr lang="en-US" sz="1600" dirty="0">
              <a:ea typeface="+mn-lt"/>
              <a:cs typeface="+mn-lt"/>
            </a:endParaRPr>
          </a:p>
          <a:p>
            <a:pPr marL="285320" indent="-285320">
              <a:buNone/>
            </a:pPr>
            <a:r>
              <a:rPr lang="en-US" sz="1600" b="1" dirty="0">
                <a:ea typeface="+mn-lt"/>
                <a:cs typeface="+mn-lt"/>
              </a:rPr>
              <a:t>    background-size: cover;</a:t>
            </a:r>
            <a:endParaRPr lang="en-US" sz="1600" dirty="0">
              <a:ea typeface="+mn-lt"/>
              <a:cs typeface="+mn-lt"/>
            </a:endParaRPr>
          </a:p>
          <a:p>
            <a:pPr marL="285320" indent="-285320">
              <a:buNone/>
            </a:pPr>
            <a:r>
              <a:rPr lang="en-US" sz="1600" b="1" dirty="0">
                <a:ea typeface="+mn-lt"/>
                <a:cs typeface="+mn-lt"/>
              </a:rPr>
              <a:t>}</a:t>
            </a:r>
            <a:endParaRPr lang="en-US" sz="1600" dirty="0">
              <a:ea typeface="+mn-lt"/>
              <a:cs typeface="+mn-lt"/>
            </a:endParaRPr>
          </a:p>
          <a:p>
            <a:pPr marL="285320" indent="-285320">
              <a:buNone/>
            </a:pPr>
            <a:r>
              <a:rPr lang="en-US" sz="1600" b="1" dirty="0">
                <a:ea typeface="+mn-lt"/>
                <a:cs typeface="+mn-lt"/>
              </a:rPr>
              <a:t>body {</a:t>
            </a:r>
            <a:endParaRPr lang="en-US" sz="1600" dirty="0">
              <a:ea typeface="+mn-lt"/>
              <a:cs typeface="+mn-lt"/>
            </a:endParaRPr>
          </a:p>
          <a:p>
            <a:pPr marL="285320" indent="-285320">
              <a:buNone/>
            </a:pPr>
            <a:r>
              <a:rPr lang="en-US" sz="1600" b="1" dirty="0">
                <a:ea typeface="+mn-lt"/>
                <a:cs typeface="+mn-lt"/>
              </a:rPr>
              <a:t>  margin: 0;</a:t>
            </a:r>
            <a:endParaRPr lang="en-US" sz="1600" dirty="0">
              <a:ea typeface="+mn-lt"/>
              <a:cs typeface="+mn-lt"/>
            </a:endParaRPr>
          </a:p>
          <a:p>
            <a:pPr marL="285320" indent="-285320">
              <a:buNone/>
            </a:pPr>
            <a:r>
              <a:rPr lang="en-US" sz="1600" b="1" dirty="0">
                <a:ea typeface="+mn-lt"/>
                <a:cs typeface="+mn-lt"/>
              </a:rPr>
              <a:t>}</a:t>
            </a:r>
            <a:endParaRPr lang="en-US" sz="1600" dirty="0">
              <a:ea typeface="+mn-lt"/>
              <a:cs typeface="+mn-lt"/>
            </a:endParaRPr>
          </a:p>
          <a:p>
            <a:pPr marL="285320" indent="-285320">
              <a:buNone/>
            </a:pPr>
            <a:endParaRPr lang="en-US" sz="1600">
              <a:ea typeface="+mn-lt"/>
              <a:cs typeface="+mn-lt"/>
            </a:endParaRPr>
          </a:p>
          <a:p>
            <a:pPr marL="285320" indent="-285320">
              <a:buNone/>
            </a:pPr>
            <a:r>
              <a:rPr lang="en-US" sz="1600" b="1" dirty="0">
                <a:ea typeface="+mn-lt"/>
                <a:cs typeface="+mn-lt"/>
              </a:rPr>
              <a:t>ul {</a:t>
            </a:r>
            <a:endParaRPr lang="en-US" sz="1600" dirty="0">
              <a:ea typeface="+mn-lt"/>
              <a:cs typeface="+mn-lt"/>
            </a:endParaRPr>
          </a:p>
          <a:p>
            <a:pPr marL="285320" indent="-285320">
              <a:buNone/>
            </a:pPr>
            <a:r>
              <a:rPr lang="en-US" sz="1600" b="1" dirty="0">
                <a:ea typeface="+mn-lt"/>
                <a:cs typeface="+mn-lt"/>
              </a:rPr>
              <a:t>  list-style-type: none;</a:t>
            </a:r>
            <a:endParaRPr lang="en-US" sz="1600" dirty="0">
              <a:ea typeface="+mn-lt"/>
              <a:cs typeface="+mn-lt"/>
            </a:endParaRPr>
          </a:p>
          <a:p>
            <a:pPr marL="285320" indent="-285320">
              <a:buNone/>
            </a:pPr>
            <a:r>
              <a:rPr lang="en-US" sz="1600" b="1" dirty="0">
                <a:ea typeface="+mn-lt"/>
                <a:cs typeface="+mn-lt"/>
              </a:rPr>
              <a:t>  margin: 0;</a:t>
            </a:r>
            <a:endParaRPr lang="en-US" sz="1600" dirty="0">
              <a:ea typeface="+mn-lt"/>
              <a:cs typeface="+mn-lt"/>
            </a:endParaRPr>
          </a:p>
          <a:p>
            <a:pPr marL="285320" indent="-285320">
              <a:buNone/>
            </a:pPr>
            <a:r>
              <a:rPr lang="en-US" sz="1600" b="1" dirty="0">
                <a:ea typeface="+mn-lt"/>
                <a:cs typeface="+mn-lt"/>
              </a:rPr>
              <a:t>  padding: 0;</a:t>
            </a:r>
            <a:endParaRPr lang="en-US" sz="1600" dirty="0">
              <a:ea typeface="+mn-lt"/>
              <a:cs typeface="+mn-lt"/>
            </a:endParaRPr>
          </a:p>
          <a:p>
            <a:pPr marL="285320" indent="-285320">
              <a:buNone/>
            </a:pPr>
            <a:r>
              <a:rPr lang="en-US" sz="1600" b="1" dirty="0">
                <a:ea typeface="+mn-lt"/>
                <a:cs typeface="+mn-lt"/>
              </a:rPr>
              <a:t>  width: 25%;</a:t>
            </a:r>
            <a:endParaRPr lang="en-US" sz="1600" dirty="0">
              <a:ea typeface="+mn-lt"/>
              <a:cs typeface="+mn-lt"/>
            </a:endParaRPr>
          </a:p>
          <a:p>
            <a:pPr marL="285320" indent="-285320">
              <a:buNone/>
            </a:pPr>
            <a:r>
              <a:rPr lang="en-US" sz="1600" b="1" dirty="0">
                <a:ea typeface="+mn-lt"/>
                <a:cs typeface="+mn-lt"/>
              </a:rPr>
              <a:t>  position: fixed;</a:t>
            </a:r>
            <a:endParaRPr lang="en-US" sz="1600" dirty="0">
              <a:ea typeface="+mn-lt"/>
              <a:cs typeface="+mn-lt"/>
            </a:endParaRPr>
          </a:p>
          <a:p>
            <a:pPr marL="285320" indent="-285320">
              <a:buNone/>
            </a:pPr>
            <a:r>
              <a:rPr lang="en-US" sz="1600" b="1" dirty="0">
                <a:ea typeface="+mn-lt"/>
                <a:cs typeface="+mn-lt"/>
              </a:rPr>
              <a:t>  height: 100%;</a:t>
            </a:r>
            <a:endParaRPr lang="en-US" sz="1600" dirty="0">
              <a:ea typeface="+mn-lt"/>
              <a:cs typeface="+mn-lt"/>
            </a:endParaRPr>
          </a:p>
          <a:p>
            <a:pPr marL="285320" indent="-285320">
              <a:buNone/>
            </a:pPr>
            <a:r>
              <a:rPr lang="en-US" sz="1600" b="1" dirty="0">
                <a:ea typeface="+mn-lt"/>
                <a:cs typeface="+mn-lt"/>
              </a:rPr>
              <a:t>  overflow: auto;</a:t>
            </a:r>
            <a:endParaRPr lang="en-US" sz="1600" dirty="0">
              <a:ea typeface="+mn-lt"/>
              <a:cs typeface="+mn-lt"/>
            </a:endParaRPr>
          </a:p>
          <a:p>
            <a:pPr marL="285320" indent="-285320">
              <a:buNone/>
            </a:pPr>
            <a:r>
              <a:rPr lang="en-US" sz="1600" b="1" dirty="0">
                <a:ea typeface="+mn-lt"/>
                <a:cs typeface="+mn-lt"/>
              </a:rPr>
              <a:t>}</a:t>
            </a:r>
            <a:endParaRPr lang="en-US" sz="1600" dirty="0">
              <a:ea typeface="+mn-lt"/>
              <a:cs typeface="+mn-lt"/>
            </a:endParaRPr>
          </a:p>
          <a:p>
            <a:pPr marL="0" indent="0">
              <a:buNone/>
            </a:pPr>
            <a:endParaRPr lang="en-IN" sz="1600" b="1" dirty="0">
              <a:solidFill>
                <a:schemeClr val="bg1"/>
              </a:solidFill>
            </a:endParaRPr>
          </a:p>
        </p:txBody>
      </p:sp>
    </p:spTree>
    <p:extLst>
      <p:ext uri="{BB962C8B-B14F-4D97-AF65-F5344CB8AC3E}">
        <p14:creationId xmlns:p14="http://schemas.microsoft.com/office/powerpoint/2010/main" val="188427876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B00BB4-0A69-40BD-BF5C-A45AD5BE79B9}"/>
              </a:ext>
            </a:extLst>
          </p:cNvPr>
          <p:cNvSpPr>
            <a:spLocks noGrp="1"/>
          </p:cNvSpPr>
          <p:nvPr>
            <p:ph idx="1"/>
          </p:nvPr>
        </p:nvSpPr>
        <p:spPr>
          <a:xfrm>
            <a:off x="903417" y="443529"/>
            <a:ext cx="8534400" cy="6469625"/>
          </a:xfrm>
        </p:spPr>
        <p:txBody>
          <a:bodyPr vert="horz" lIns="121920" tIns="60960" rIns="121920" bIns="60960" rtlCol="0" anchor="ctr">
            <a:noAutofit/>
          </a:bodyPr>
          <a:lstStyle/>
          <a:p>
            <a:pPr marL="285320" indent="-285320">
              <a:buNone/>
            </a:pPr>
            <a:r>
              <a:rPr lang="en-US" sz="1200" b="1" dirty="0">
                <a:ea typeface="+mn-lt"/>
                <a:cs typeface="+mn-lt"/>
              </a:rPr>
              <a:t>li a {</a:t>
            </a:r>
            <a:endParaRPr lang="en-US" sz="1200" dirty="0">
              <a:ea typeface="+mn-lt"/>
              <a:cs typeface="+mn-lt"/>
            </a:endParaRPr>
          </a:p>
          <a:p>
            <a:pPr marL="285320" indent="-285320">
              <a:buNone/>
            </a:pPr>
            <a:r>
              <a:rPr lang="en-US" sz="1200" b="1" dirty="0">
                <a:ea typeface="+mn-lt"/>
                <a:cs typeface="+mn-lt"/>
              </a:rPr>
              <a:t>  display: block;</a:t>
            </a:r>
            <a:endParaRPr lang="en-US" sz="1200" dirty="0">
              <a:ea typeface="+mn-lt"/>
              <a:cs typeface="+mn-lt"/>
            </a:endParaRPr>
          </a:p>
          <a:p>
            <a:pPr marL="285320" indent="-285320">
              <a:buNone/>
            </a:pPr>
            <a:r>
              <a:rPr lang="en-US" sz="1200" b="1" dirty="0">
                <a:ea typeface="+mn-lt"/>
                <a:cs typeface="+mn-lt"/>
              </a:rPr>
              <a:t>  color: #000;</a:t>
            </a:r>
            <a:endParaRPr lang="en-US" sz="1200" dirty="0">
              <a:ea typeface="+mn-lt"/>
              <a:cs typeface="+mn-lt"/>
            </a:endParaRPr>
          </a:p>
          <a:p>
            <a:pPr marL="285320" indent="-285320">
              <a:buNone/>
            </a:pPr>
            <a:r>
              <a:rPr lang="en-US" sz="1200" b="1" dirty="0">
                <a:ea typeface="+mn-lt"/>
                <a:cs typeface="+mn-lt"/>
              </a:rPr>
              <a:t>  padding: 8px 16px;</a:t>
            </a:r>
            <a:endParaRPr lang="en-US" sz="1200" dirty="0">
              <a:ea typeface="+mn-lt"/>
              <a:cs typeface="+mn-lt"/>
            </a:endParaRPr>
          </a:p>
          <a:p>
            <a:pPr marL="285320" indent="-285320">
              <a:buNone/>
            </a:pPr>
            <a:r>
              <a:rPr lang="en-US" sz="1200" b="1" dirty="0">
                <a:ea typeface="+mn-lt"/>
                <a:cs typeface="+mn-lt"/>
              </a:rPr>
              <a:t>  text-decoration: none;</a:t>
            </a:r>
            <a:endParaRPr lang="en-US" sz="1200" dirty="0">
              <a:ea typeface="+mn-lt"/>
              <a:cs typeface="+mn-lt"/>
            </a:endParaRPr>
          </a:p>
          <a:p>
            <a:pPr marL="285320" indent="-285320">
              <a:buNone/>
            </a:pPr>
            <a:r>
              <a:rPr lang="en-US" sz="1200" b="1" dirty="0">
                <a:ea typeface="+mn-lt"/>
                <a:cs typeface="+mn-lt"/>
              </a:rPr>
              <a:t>}</a:t>
            </a:r>
            <a:endParaRPr lang="en-US" sz="1200" dirty="0">
              <a:ea typeface="+mn-lt"/>
              <a:cs typeface="+mn-lt"/>
            </a:endParaRPr>
          </a:p>
          <a:p>
            <a:pPr marL="285320" indent="-285320">
              <a:buNone/>
            </a:pPr>
            <a:endParaRPr lang="en-US" sz="1200" dirty="0">
              <a:ea typeface="+mn-lt"/>
              <a:cs typeface="+mn-lt"/>
            </a:endParaRPr>
          </a:p>
          <a:p>
            <a:pPr marL="285320" indent="-285320">
              <a:buNone/>
            </a:pPr>
            <a:r>
              <a:rPr lang="en-US" sz="1200" b="1" dirty="0">
                <a:ea typeface="+mn-lt"/>
                <a:cs typeface="+mn-lt"/>
              </a:rPr>
              <a:t>li </a:t>
            </a:r>
            <a:r>
              <a:rPr lang="en-US" sz="1200" b="1" dirty="0" err="1">
                <a:ea typeface="+mn-lt"/>
                <a:cs typeface="+mn-lt"/>
              </a:rPr>
              <a:t>a.active</a:t>
            </a:r>
            <a:r>
              <a:rPr lang="en-US" sz="1200" b="1" dirty="0">
                <a:ea typeface="+mn-lt"/>
                <a:cs typeface="+mn-lt"/>
              </a:rPr>
              <a:t> {</a:t>
            </a:r>
            <a:endParaRPr lang="en-US" sz="1200" dirty="0">
              <a:ea typeface="+mn-lt"/>
              <a:cs typeface="+mn-lt"/>
            </a:endParaRPr>
          </a:p>
          <a:p>
            <a:pPr marL="285320" indent="-285320">
              <a:buNone/>
            </a:pPr>
            <a:r>
              <a:rPr lang="en-US" sz="1200" b="1" dirty="0">
                <a:ea typeface="+mn-lt"/>
                <a:cs typeface="+mn-lt"/>
              </a:rPr>
              <a:t>  </a:t>
            </a:r>
            <a:r>
              <a:rPr lang="en-US" sz="1200" b="1" dirty="0" err="1">
                <a:ea typeface="+mn-lt"/>
                <a:cs typeface="+mn-lt"/>
              </a:rPr>
              <a:t>background-color:gray</a:t>
            </a:r>
            <a:r>
              <a:rPr lang="en-US" sz="1200" b="1" dirty="0">
                <a:ea typeface="+mn-lt"/>
                <a:cs typeface="+mn-lt"/>
              </a:rPr>
              <a:t>;</a:t>
            </a:r>
            <a:endParaRPr lang="en-US" sz="1200" dirty="0">
              <a:ea typeface="+mn-lt"/>
              <a:cs typeface="+mn-lt"/>
            </a:endParaRPr>
          </a:p>
          <a:p>
            <a:pPr marL="285320" indent="-285320">
              <a:buNone/>
            </a:pPr>
            <a:r>
              <a:rPr lang="en-US" sz="1200" b="1" dirty="0">
                <a:ea typeface="+mn-lt"/>
                <a:cs typeface="+mn-lt"/>
              </a:rPr>
              <a:t>  opacity: 0.5;</a:t>
            </a:r>
            <a:endParaRPr lang="en-US" sz="1200" dirty="0">
              <a:ea typeface="+mn-lt"/>
              <a:cs typeface="+mn-lt"/>
            </a:endParaRPr>
          </a:p>
          <a:p>
            <a:pPr marL="285320" indent="-285320">
              <a:buNone/>
            </a:pPr>
            <a:r>
              <a:rPr lang="en-US" sz="1200" b="1" dirty="0">
                <a:ea typeface="+mn-lt"/>
                <a:cs typeface="+mn-lt"/>
              </a:rPr>
              <a:t>  color: white;</a:t>
            </a:r>
            <a:endParaRPr lang="en-US" sz="1200" dirty="0">
              <a:ea typeface="+mn-lt"/>
              <a:cs typeface="+mn-lt"/>
            </a:endParaRPr>
          </a:p>
          <a:p>
            <a:pPr marL="285320" indent="-285320">
              <a:buNone/>
            </a:pPr>
            <a:r>
              <a:rPr lang="en-US" sz="1200" b="1" dirty="0">
                <a:ea typeface="+mn-lt"/>
                <a:cs typeface="+mn-lt"/>
              </a:rPr>
              <a:t>}</a:t>
            </a:r>
            <a:endParaRPr lang="en-US" sz="1200" dirty="0">
              <a:ea typeface="+mn-lt"/>
              <a:cs typeface="+mn-lt"/>
            </a:endParaRPr>
          </a:p>
          <a:p>
            <a:pPr marL="285320" indent="-285320">
              <a:buNone/>
            </a:pPr>
            <a:endParaRPr lang="en-US" sz="1200" dirty="0">
              <a:ea typeface="+mn-lt"/>
              <a:cs typeface="+mn-lt"/>
            </a:endParaRPr>
          </a:p>
          <a:p>
            <a:pPr marL="285320" indent="-285320">
              <a:buNone/>
            </a:pPr>
            <a:r>
              <a:rPr lang="en-US" sz="1200" b="1" dirty="0">
                <a:ea typeface="+mn-lt"/>
                <a:cs typeface="+mn-lt"/>
              </a:rPr>
              <a:t>li </a:t>
            </a:r>
            <a:r>
              <a:rPr lang="en-US" sz="1200" b="1" dirty="0" err="1">
                <a:ea typeface="+mn-lt"/>
                <a:cs typeface="+mn-lt"/>
              </a:rPr>
              <a:t>a:hover:not</a:t>
            </a:r>
            <a:r>
              <a:rPr lang="en-US" sz="1200" b="1" dirty="0">
                <a:ea typeface="+mn-lt"/>
                <a:cs typeface="+mn-lt"/>
              </a:rPr>
              <a:t>(.active) {</a:t>
            </a:r>
            <a:endParaRPr lang="en-US" sz="1200" dirty="0">
              <a:ea typeface="+mn-lt"/>
              <a:cs typeface="+mn-lt"/>
            </a:endParaRPr>
          </a:p>
          <a:p>
            <a:pPr marL="285320" indent="-285320">
              <a:buNone/>
            </a:pPr>
            <a:r>
              <a:rPr lang="en-US" sz="1200" b="1" dirty="0">
                <a:ea typeface="+mn-lt"/>
                <a:cs typeface="+mn-lt"/>
              </a:rPr>
              <a:t>  background-color: gray;</a:t>
            </a:r>
            <a:endParaRPr lang="en-US" sz="1200" dirty="0">
              <a:ea typeface="+mn-lt"/>
              <a:cs typeface="+mn-lt"/>
            </a:endParaRPr>
          </a:p>
          <a:p>
            <a:pPr marL="285320" indent="-285320">
              <a:buNone/>
            </a:pPr>
            <a:r>
              <a:rPr lang="en-US" sz="1200" b="1" dirty="0">
                <a:ea typeface="+mn-lt"/>
                <a:cs typeface="+mn-lt"/>
              </a:rPr>
              <a:t>  opacity: 0.5;</a:t>
            </a:r>
            <a:endParaRPr lang="en-US" sz="1200" dirty="0">
              <a:ea typeface="+mn-lt"/>
              <a:cs typeface="+mn-lt"/>
            </a:endParaRPr>
          </a:p>
          <a:p>
            <a:pPr marL="285320" indent="-285320">
              <a:buNone/>
            </a:pPr>
            <a:r>
              <a:rPr lang="en-US" sz="1200" b="1" dirty="0">
                <a:ea typeface="+mn-lt"/>
                <a:cs typeface="+mn-lt"/>
              </a:rPr>
              <a:t>  color: white;</a:t>
            </a:r>
            <a:endParaRPr lang="en-US" sz="1200" dirty="0">
              <a:ea typeface="+mn-lt"/>
              <a:cs typeface="+mn-lt"/>
            </a:endParaRPr>
          </a:p>
          <a:p>
            <a:pPr marL="285320" indent="-285320">
              <a:buNone/>
            </a:pPr>
            <a:r>
              <a:rPr lang="en-US" sz="1200" b="1" dirty="0">
                <a:ea typeface="+mn-lt"/>
                <a:cs typeface="+mn-lt"/>
              </a:rPr>
              <a:t>}</a:t>
            </a:r>
            <a:endParaRPr lang="en-US" sz="1200" dirty="0">
              <a:ea typeface="+mn-lt"/>
              <a:cs typeface="+mn-lt"/>
            </a:endParaRPr>
          </a:p>
          <a:p>
            <a:pPr marL="285320" indent="-285320">
              <a:buNone/>
            </a:pPr>
            <a:r>
              <a:rPr lang="en-US" sz="1200" b="1" dirty="0">
                <a:ea typeface="+mn-lt"/>
                <a:cs typeface="+mn-lt"/>
              </a:rPr>
              <a:t>&lt;/style&gt;</a:t>
            </a:r>
            <a:endParaRPr lang="en-US" sz="1200" dirty="0">
              <a:ea typeface="+mn-lt"/>
              <a:cs typeface="+mn-lt"/>
            </a:endParaRPr>
          </a:p>
          <a:p>
            <a:pPr marL="285320" indent="-285320">
              <a:buNone/>
            </a:pPr>
            <a:r>
              <a:rPr lang="en-US" sz="1200" b="1" dirty="0">
                <a:ea typeface="+mn-lt"/>
                <a:cs typeface="+mn-lt"/>
              </a:rPr>
              <a:t>&lt;/head&gt;</a:t>
            </a:r>
            <a:endParaRPr lang="en-US" sz="1200" dirty="0">
              <a:ea typeface="+mn-lt"/>
              <a:cs typeface="+mn-lt"/>
            </a:endParaRPr>
          </a:p>
          <a:p>
            <a:pPr marL="285320" indent="-285320">
              <a:buNone/>
            </a:pPr>
            <a:r>
              <a:rPr lang="en-US" sz="1200" b="1" dirty="0">
                <a:ea typeface="+mn-lt"/>
                <a:cs typeface="+mn-lt"/>
              </a:rPr>
              <a:t>&lt;body&gt;</a:t>
            </a:r>
            <a:endParaRPr lang="en-US" sz="1200" dirty="0">
              <a:ea typeface="+mn-lt"/>
              <a:cs typeface="+mn-lt"/>
            </a:endParaRPr>
          </a:p>
          <a:p>
            <a:pPr marL="285320" indent="-285320">
              <a:buNone/>
            </a:pPr>
            <a:r>
              <a:rPr lang="en-US" sz="1200" b="1" dirty="0">
                <a:ea typeface="+mn-lt"/>
                <a:cs typeface="+mn-lt"/>
              </a:rPr>
              <a:t>&lt;h1 style="color: </a:t>
            </a:r>
            <a:r>
              <a:rPr lang="en-US" sz="1200" b="1" dirty="0" err="1">
                <a:ea typeface="+mn-lt"/>
                <a:cs typeface="+mn-lt"/>
              </a:rPr>
              <a:t>white;text-align</a:t>
            </a:r>
            <a:r>
              <a:rPr lang="en-US" sz="1200" b="1" dirty="0">
                <a:ea typeface="+mn-lt"/>
                <a:cs typeface="+mn-lt"/>
              </a:rPr>
              <a:t>: center;"&gt;ONLINE DOCTOR CONSULTANCY&lt;/h1&gt;</a:t>
            </a:r>
            <a:endParaRPr lang="en-US" sz="1200" dirty="0">
              <a:ea typeface="+mn-lt"/>
              <a:cs typeface="+mn-lt"/>
            </a:endParaRPr>
          </a:p>
          <a:p>
            <a:pPr marL="285320" indent="-285320">
              <a:buNone/>
            </a:pPr>
            <a:endParaRPr lang="en-US" sz="1200" dirty="0">
              <a:ea typeface="+mn-lt"/>
              <a:cs typeface="+mn-lt"/>
            </a:endParaRPr>
          </a:p>
          <a:p>
            <a:pPr marL="285320" indent="-285320">
              <a:buNone/>
            </a:pPr>
            <a:r>
              <a:rPr lang="en-US" sz="1200" b="1" dirty="0">
                <a:ea typeface="+mn-lt"/>
                <a:cs typeface="+mn-lt"/>
              </a:rPr>
              <a:t>&lt;ul&gt;</a:t>
            </a:r>
            <a:endParaRPr lang="en-US" sz="1200" dirty="0">
              <a:ea typeface="+mn-lt"/>
              <a:cs typeface="+mn-lt"/>
            </a:endParaRPr>
          </a:p>
          <a:p>
            <a:pPr marL="0" indent="0">
              <a:buNone/>
            </a:pPr>
            <a:endParaRPr lang="en-IN" b="1" dirty="0">
              <a:solidFill>
                <a:schemeClr val="bg1"/>
              </a:solidFill>
            </a:endParaRPr>
          </a:p>
        </p:txBody>
      </p:sp>
    </p:spTree>
    <p:extLst>
      <p:ext uri="{BB962C8B-B14F-4D97-AF65-F5344CB8AC3E}">
        <p14:creationId xmlns:p14="http://schemas.microsoft.com/office/powerpoint/2010/main" val="287932979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535CAD-75CA-4832-9A43-26B4FAB0A343}"/>
              </a:ext>
            </a:extLst>
          </p:cNvPr>
          <p:cNvSpPr>
            <a:spLocks noGrp="1"/>
          </p:cNvSpPr>
          <p:nvPr>
            <p:ph idx="1"/>
          </p:nvPr>
        </p:nvSpPr>
        <p:spPr>
          <a:xfrm>
            <a:off x="684212" y="111693"/>
            <a:ext cx="8534400" cy="6600636"/>
          </a:xfrm>
        </p:spPr>
        <p:txBody>
          <a:bodyPr>
            <a:normAutofit fontScale="77500" lnSpcReduction="20000"/>
          </a:bodyPr>
          <a:lstStyle/>
          <a:p>
            <a:pPr marL="0" indent="0">
              <a:buNone/>
            </a:pPr>
            <a:r>
              <a:rPr lang="en-US" b="1" dirty="0">
                <a:ea typeface="+mn-lt"/>
                <a:cs typeface="+mn-lt"/>
              </a:rPr>
              <a:t>  &lt;li&gt;&lt;a </a:t>
            </a:r>
            <a:r>
              <a:rPr lang="en-US" b="1" dirty="0" err="1">
                <a:ea typeface="+mn-lt"/>
                <a:cs typeface="+mn-lt"/>
              </a:rPr>
              <a:t>href</a:t>
            </a:r>
            <a:r>
              <a:rPr lang="en-US" b="1" dirty="0">
                <a:ea typeface="+mn-lt"/>
                <a:cs typeface="+mn-lt"/>
              </a:rPr>
              <a:t>="levels.html" style="color: white;" &gt;Diabetic Level&lt;/a&gt;&lt;/li&gt;</a:t>
            </a:r>
            <a:endParaRPr lang="en-US" dirty="0">
              <a:ea typeface="+mn-lt"/>
              <a:cs typeface="+mn-lt"/>
            </a:endParaRPr>
          </a:p>
          <a:p>
            <a:pPr marL="0" indent="0">
              <a:buClr>
                <a:srgbClr val="FFFFFF"/>
              </a:buClr>
              <a:buNone/>
            </a:pPr>
            <a:r>
              <a:rPr lang="en-US" b="1" dirty="0">
                <a:ea typeface="+mn-lt"/>
                <a:cs typeface="+mn-lt"/>
              </a:rPr>
              <a:t>  &lt;li&gt;&lt;a </a:t>
            </a:r>
            <a:r>
              <a:rPr lang="en-US" b="1" dirty="0" err="1">
                <a:ea typeface="+mn-lt"/>
                <a:cs typeface="+mn-lt"/>
              </a:rPr>
              <a:t>href</a:t>
            </a:r>
            <a:r>
              <a:rPr lang="en-US" b="1" dirty="0">
                <a:ea typeface="+mn-lt"/>
                <a:cs typeface="+mn-lt"/>
              </a:rPr>
              <a:t>="</a:t>
            </a:r>
            <a:r>
              <a:rPr lang="en-US" b="1" dirty="0" err="1">
                <a:ea typeface="+mn-lt"/>
                <a:cs typeface="+mn-lt"/>
              </a:rPr>
              <a:t>analysis.html"style</a:t>
            </a:r>
            <a:r>
              <a:rPr lang="en-US" b="1" dirty="0">
                <a:ea typeface="+mn-lt"/>
                <a:cs typeface="+mn-lt"/>
              </a:rPr>
              <a:t>="color: white;" &gt;Problem of the Patient&lt;/a&gt;&lt;/li&gt;</a:t>
            </a:r>
            <a:endParaRPr lang="en-US" dirty="0">
              <a:ea typeface="+mn-lt"/>
              <a:cs typeface="+mn-lt"/>
            </a:endParaRPr>
          </a:p>
          <a:p>
            <a:pPr marL="0" indent="0">
              <a:buClr>
                <a:srgbClr val="FFFFFF"/>
              </a:buClr>
              <a:buNone/>
            </a:pPr>
            <a:r>
              <a:rPr lang="en-US" b="1" dirty="0">
                <a:ea typeface="+mn-lt"/>
                <a:cs typeface="+mn-lt"/>
              </a:rPr>
              <a:t>  &lt;li&gt;&lt;a </a:t>
            </a:r>
            <a:r>
              <a:rPr lang="en-US" b="1" dirty="0" err="1">
                <a:ea typeface="+mn-lt"/>
                <a:cs typeface="+mn-lt"/>
              </a:rPr>
              <a:t>href</a:t>
            </a:r>
            <a:r>
              <a:rPr lang="en-US" b="1" dirty="0">
                <a:ea typeface="+mn-lt"/>
                <a:cs typeface="+mn-lt"/>
              </a:rPr>
              <a:t>="</a:t>
            </a:r>
            <a:r>
              <a:rPr lang="en-US" b="1" dirty="0" err="1">
                <a:ea typeface="+mn-lt"/>
                <a:cs typeface="+mn-lt"/>
              </a:rPr>
              <a:t>call.html"style</a:t>
            </a:r>
            <a:r>
              <a:rPr lang="en-US" b="1" dirty="0">
                <a:ea typeface="+mn-lt"/>
                <a:cs typeface="+mn-lt"/>
              </a:rPr>
              <a:t>="color: white;" &gt;Call Doctor&lt;/a&gt;&lt;/li&gt;</a:t>
            </a:r>
            <a:endParaRPr lang="en-US" dirty="0">
              <a:ea typeface="+mn-lt"/>
              <a:cs typeface="+mn-lt"/>
            </a:endParaRPr>
          </a:p>
          <a:p>
            <a:pPr marL="0" indent="0">
              <a:buClr>
                <a:srgbClr val="FFFFFF"/>
              </a:buClr>
              <a:buNone/>
            </a:pPr>
            <a:r>
              <a:rPr lang="en-US" b="1" dirty="0">
                <a:ea typeface="+mn-lt"/>
                <a:cs typeface="+mn-lt"/>
              </a:rPr>
              <a:t>  &lt;li&gt;&lt;a class="</a:t>
            </a:r>
            <a:r>
              <a:rPr lang="en-US" b="1" dirty="0" err="1">
                <a:ea typeface="+mn-lt"/>
                <a:cs typeface="+mn-lt"/>
              </a:rPr>
              <a:t>active"href</a:t>
            </a:r>
            <a:r>
              <a:rPr lang="en-US" b="1" dirty="0">
                <a:ea typeface="+mn-lt"/>
                <a:cs typeface="+mn-lt"/>
              </a:rPr>
              <a:t>="</a:t>
            </a:r>
            <a:r>
              <a:rPr lang="en-US" b="1" dirty="0" err="1">
                <a:ea typeface="+mn-lt"/>
                <a:cs typeface="+mn-lt"/>
              </a:rPr>
              <a:t>feedback.html"style</a:t>
            </a:r>
            <a:r>
              <a:rPr lang="en-US" b="1" dirty="0">
                <a:ea typeface="+mn-lt"/>
                <a:cs typeface="+mn-lt"/>
              </a:rPr>
              <a:t>="color: white;" &gt;Feedback&lt;/a&gt;&lt;/li&gt;</a:t>
            </a:r>
            <a:endParaRPr lang="en-US" dirty="0">
              <a:ea typeface="+mn-lt"/>
              <a:cs typeface="+mn-lt"/>
            </a:endParaRPr>
          </a:p>
          <a:p>
            <a:pPr marL="0" indent="0">
              <a:buClr>
                <a:srgbClr val="FFFFFF"/>
              </a:buClr>
              <a:buNone/>
            </a:pPr>
            <a:r>
              <a:rPr lang="en-US" b="1" dirty="0">
                <a:ea typeface="+mn-lt"/>
                <a:cs typeface="+mn-lt"/>
              </a:rPr>
              <a:t>&lt;/ul&gt;</a:t>
            </a:r>
            <a:endParaRPr lang="en-US" dirty="0">
              <a:ea typeface="+mn-lt"/>
              <a:cs typeface="+mn-lt"/>
            </a:endParaRPr>
          </a:p>
          <a:p>
            <a:pPr marL="0" indent="0">
              <a:buClr>
                <a:srgbClr val="FFFFFF"/>
              </a:buClr>
              <a:buNone/>
            </a:pPr>
            <a:endParaRPr lang="en-US" dirty="0">
              <a:ea typeface="+mn-lt"/>
              <a:cs typeface="+mn-lt"/>
            </a:endParaRPr>
          </a:p>
          <a:p>
            <a:pPr marL="0" indent="0">
              <a:buClr>
                <a:srgbClr val="FFFFFF"/>
              </a:buClr>
              <a:buNone/>
            </a:pPr>
            <a:r>
              <a:rPr lang="en-US" b="1" dirty="0">
                <a:ea typeface="+mn-lt"/>
                <a:cs typeface="+mn-lt"/>
              </a:rPr>
              <a:t>&lt;div style="margin-left:25%;padding:1px 16px;height:1000px;"&gt;</a:t>
            </a:r>
            <a:endParaRPr lang="en-US" dirty="0">
              <a:ea typeface="+mn-lt"/>
              <a:cs typeface="+mn-lt"/>
            </a:endParaRPr>
          </a:p>
          <a:p>
            <a:pPr marL="0" indent="0">
              <a:buClr>
                <a:srgbClr val="FFFFFF"/>
              </a:buClr>
              <a:buNone/>
            </a:pPr>
            <a:r>
              <a:rPr lang="en-US" b="1" dirty="0">
                <a:ea typeface="+mn-lt"/>
                <a:cs typeface="+mn-lt"/>
              </a:rPr>
              <a:t>&lt;</a:t>
            </a:r>
            <a:r>
              <a:rPr lang="en-US" b="1" dirty="0" err="1">
                <a:ea typeface="+mn-lt"/>
                <a:cs typeface="+mn-lt"/>
              </a:rPr>
              <a:t>br</a:t>
            </a:r>
            <a:r>
              <a:rPr lang="en-US" b="1" dirty="0">
                <a:ea typeface="+mn-lt"/>
                <a:cs typeface="+mn-lt"/>
              </a:rPr>
              <a:t>&gt;</a:t>
            </a:r>
            <a:endParaRPr lang="en-US" dirty="0">
              <a:ea typeface="+mn-lt"/>
              <a:cs typeface="+mn-lt"/>
            </a:endParaRPr>
          </a:p>
          <a:p>
            <a:pPr marL="0" indent="0">
              <a:buClr>
                <a:srgbClr val="FFFFFF"/>
              </a:buClr>
              <a:buNone/>
            </a:pPr>
            <a:r>
              <a:rPr lang="en-US" b="1" dirty="0">
                <a:ea typeface="+mn-lt"/>
                <a:cs typeface="+mn-lt"/>
              </a:rPr>
              <a:t>&lt;div style="text-align: </a:t>
            </a:r>
            <a:r>
              <a:rPr lang="en-US" b="1" dirty="0" err="1">
                <a:ea typeface="+mn-lt"/>
                <a:cs typeface="+mn-lt"/>
              </a:rPr>
              <a:t>center;border</a:t>
            </a:r>
            <a:r>
              <a:rPr lang="en-US" b="1" dirty="0">
                <a:ea typeface="+mn-lt"/>
                <a:cs typeface="+mn-lt"/>
              </a:rPr>
              <a:t>: 5px solid white;border-radius:20px;color:gray;width:40%;height:15%;margin: </a:t>
            </a:r>
            <a:r>
              <a:rPr lang="en-US" b="1" dirty="0" err="1">
                <a:ea typeface="+mn-lt"/>
                <a:cs typeface="+mn-lt"/>
              </a:rPr>
              <a:t>auto;color</a:t>
            </a:r>
            <a:r>
              <a:rPr lang="en-US" b="1" dirty="0">
                <a:ea typeface="+mn-lt"/>
                <a:cs typeface="+mn-lt"/>
              </a:rPr>
              <a:t>: white"&gt;</a:t>
            </a:r>
            <a:endParaRPr lang="en-US" dirty="0">
              <a:ea typeface="+mn-lt"/>
              <a:cs typeface="+mn-lt"/>
            </a:endParaRPr>
          </a:p>
          <a:p>
            <a:pPr marL="0" indent="0">
              <a:buClr>
                <a:srgbClr val="FFFFFF"/>
              </a:buClr>
              <a:buNone/>
            </a:pPr>
            <a:r>
              <a:rPr lang="en-US" b="1" dirty="0">
                <a:ea typeface="+mn-lt"/>
                <a:cs typeface="+mn-lt"/>
              </a:rPr>
              <a:t>&lt;p&gt;</a:t>
            </a:r>
            <a:endParaRPr lang="en-US" dirty="0">
              <a:ea typeface="+mn-lt"/>
              <a:cs typeface="+mn-lt"/>
            </a:endParaRPr>
          </a:p>
          <a:p>
            <a:pPr marL="0" indent="0">
              <a:buClr>
                <a:srgbClr val="FFFFFF"/>
              </a:buClr>
              <a:buNone/>
            </a:pPr>
            <a:r>
              <a:rPr lang="en-US" b="1" dirty="0">
                <a:ea typeface="+mn-lt"/>
                <a:cs typeface="+mn-lt"/>
              </a:rPr>
              <a:t>      YOUR FEEDBACK IS SUBMITTED!!</a:t>
            </a:r>
            <a:endParaRPr lang="en-US" dirty="0">
              <a:ea typeface="+mn-lt"/>
              <a:cs typeface="+mn-lt"/>
            </a:endParaRPr>
          </a:p>
          <a:p>
            <a:pPr marL="0" indent="0">
              <a:buClr>
                <a:srgbClr val="FFFFFF"/>
              </a:buClr>
              <a:buNone/>
            </a:pPr>
            <a:r>
              <a:rPr lang="en-US" b="1" dirty="0">
                <a:ea typeface="+mn-lt"/>
                <a:cs typeface="+mn-lt"/>
              </a:rPr>
              <a:t>    &lt;/p&gt;</a:t>
            </a:r>
            <a:endParaRPr lang="en-US" dirty="0">
              <a:ea typeface="+mn-lt"/>
              <a:cs typeface="+mn-lt"/>
            </a:endParaRPr>
          </a:p>
          <a:p>
            <a:pPr marL="0" indent="0">
              <a:buClr>
                <a:srgbClr val="FFFFFF"/>
              </a:buClr>
              <a:buNone/>
            </a:pPr>
            <a:endParaRPr lang="en-US" dirty="0">
              <a:ea typeface="+mn-lt"/>
              <a:cs typeface="+mn-lt"/>
            </a:endParaRPr>
          </a:p>
          <a:p>
            <a:pPr marL="0" indent="0">
              <a:buClr>
                <a:srgbClr val="FFFFFF"/>
              </a:buClr>
              <a:buNone/>
            </a:pPr>
            <a:r>
              <a:rPr lang="en-US" b="1" dirty="0">
                <a:ea typeface="+mn-lt"/>
                <a:cs typeface="+mn-lt"/>
              </a:rPr>
              <a:t> &lt;/div&gt;</a:t>
            </a:r>
            <a:endParaRPr lang="en-US" dirty="0">
              <a:ea typeface="+mn-lt"/>
              <a:cs typeface="+mn-lt"/>
            </a:endParaRPr>
          </a:p>
          <a:p>
            <a:pPr marL="0" indent="0">
              <a:buClr>
                <a:srgbClr val="FFFFFF"/>
              </a:buClr>
              <a:buNone/>
            </a:pPr>
            <a:endParaRPr lang="en-US" dirty="0">
              <a:ea typeface="+mn-lt"/>
              <a:cs typeface="+mn-lt"/>
            </a:endParaRPr>
          </a:p>
          <a:p>
            <a:pPr marL="0" indent="0">
              <a:buClr>
                <a:srgbClr val="FFFFFF"/>
              </a:buClr>
              <a:buNone/>
            </a:pPr>
            <a:r>
              <a:rPr lang="en-US" b="1" dirty="0">
                <a:ea typeface="+mn-lt"/>
                <a:cs typeface="+mn-lt"/>
              </a:rPr>
              <a:t>&lt;/div&gt;</a:t>
            </a:r>
            <a:endParaRPr lang="en-US" dirty="0">
              <a:ea typeface="+mn-lt"/>
              <a:cs typeface="+mn-lt"/>
            </a:endParaRPr>
          </a:p>
          <a:p>
            <a:pPr marL="285115" indent="-285115">
              <a:buClr>
                <a:srgbClr val="FFFFFF"/>
              </a:buClr>
            </a:pPr>
            <a:endParaRPr lang="en-US" dirty="0">
              <a:ea typeface="+mn-lt"/>
              <a:cs typeface="+mn-lt"/>
            </a:endParaRPr>
          </a:p>
          <a:p>
            <a:pPr marL="0" indent="0">
              <a:buClr>
                <a:srgbClr val="FFFFFF"/>
              </a:buClr>
              <a:buNone/>
            </a:pPr>
            <a:r>
              <a:rPr lang="en-US" b="1" dirty="0">
                <a:ea typeface="+mn-lt"/>
                <a:cs typeface="+mn-lt"/>
              </a:rPr>
              <a:t>&lt;/body&gt;</a:t>
            </a:r>
            <a:endParaRPr lang="en-US" dirty="0">
              <a:ea typeface="+mn-lt"/>
              <a:cs typeface="+mn-lt"/>
            </a:endParaRPr>
          </a:p>
          <a:p>
            <a:pPr marL="0" indent="0">
              <a:buClr>
                <a:srgbClr val="FFFFFF"/>
              </a:buClr>
              <a:buNone/>
            </a:pPr>
            <a:r>
              <a:rPr lang="en-US" b="1" dirty="0">
                <a:ea typeface="+mn-lt"/>
                <a:cs typeface="+mn-lt"/>
              </a:rPr>
              <a:t>&lt;/html&gt;</a:t>
            </a:r>
            <a:endParaRPr lang="en-US" dirty="0">
              <a:ea typeface="+mn-lt"/>
              <a:cs typeface="+mn-lt"/>
            </a:endParaRPr>
          </a:p>
          <a:p>
            <a:pPr marL="285115" indent="-285115">
              <a:buClr>
                <a:srgbClr val="FFFFFF"/>
              </a:buClr>
            </a:pPr>
            <a:endParaRPr lang="en-US" dirty="0"/>
          </a:p>
        </p:txBody>
      </p:sp>
    </p:spTree>
    <p:extLst>
      <p:ext uri="{BB962C8B-B14F-4D97-AF65-F5344CB8AC3E}">
        <p14:creationId xmlns:p14="http://schemas.microsoft.com/office/powerpoint/2010/main" val="29747204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a:extLst>
              <a:ext uri="{FF2B5EF4-FFF2-40B4-BE49-F238E27FC236}">
                <a16:creationId xmlns:a16="http://schemas.microsoft.com/office/drawing/2014/main" id="{7E67AEDC-2901-4DB9-86E1-7799FCEE40BE}"/>
              </a:ext>
            </a:extLst>
          </p:cNvPr>
          <p:cNvPicPr>
            <a:picLocks noGrp="1" noChangeAspect="1"/>
          </p:cNvPicPr>
          <p:nvPr>
            <p:ph idx="1"/>
          </p:nvPr>
        </p:nvPicPr>
        <p:blipFill>
          <a:blip r:embed="rId2"/>
          <a:stretch>
            <a:fillRect/>
          </a:stretch>
        </p:blipFill>
        <p:spPr>
          <a:xfrm>
            <a:off x="485239" y="205637"/>
            <a:ext cx="11009579" cy="6402307"/>
          </a:xfrm>
        </p:spPr>
      </p:pic>
    </p:spTree>
    <p:extLst>
      <p:ext uri="{BB962C8B-B14F-4D97-AF65-F5344CB8AC3E}">
        <p14:creationId xmlns:p14="http://schemas.microsoft.com/office/powerpoint/2010/main" val="57309267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gradFill>
          <a:gsLst>
            <a:gs pos="0">
              <a:srgbClr val="EBE9E6"/>
            </a:gs>
            <a:gs pos="100000">
              <a:srgbClr val="C9C5C0"/>
            </a:gs>
          </a:gsLst>
          <a:path path="circle">
            <a:fillToRect l="50000" t="50000" r="50000" b="50000"/>
          </a:path>
          <a:tileRect/>
        </a:gradFill>
        <a:effectLst/>
      </p:bgPr>
    </p:bg>
    <p:spTree>
      <p:nvGrpSpPr>
        <p:cNvPr id="1" name="Shape 99"/>
        <p:cNvGrpSpPr/>
        <p:nvPr/>
      </p:nvGrpSpPr>
      <p:grpSpPr>
        <a:xfrm>
          <a:off x="0" y="0"/>
          <a:ext cx="0" cy="0"/>
          <a:chOff x="0" y="0"/>
          <a:chExt cx="0" cy="0"/>
        </a:xfrm>
      </p:grpSpPr>
      <p:sp>
        <p:nvSpPr>
          <p:cNvPr id="100" name="Google Shape;100;p13"/>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1" name="Google Shape;101;p13"/>
          <p:cNvPicPr preferRelativeResize="0"/>
          <p:nvPr/>
        </p:nvPicPr>
        <p:blipFill rotWithShape="1">
          <a:blip r:embed="rId3">
            <a:alphaModFix/>
          </a:blip>
          <a:srcRect t="1538" b="-1538"/>
          <a:stretch/>
        </p:blipFill>
        <p:spPr>
          <a:xfrm>
            <a:off x="0" y="6126480"/>
            <a:ext cx="12192000" cy="742950"/>
          </a:xfrm>
          <a:prstGeom prst="rect">
            <a:avLst/>
          </a:prstGeom>
          <a:noFill/>
          <a:ln>
            <a:noFill/>
          </a:ln>
        </p:spPr>
      </p:pic>
      <p:cxnSp>
        <p:nvCxnSpPr>
          <p:cNvPr id="102" name="Google Shape;102;p13"/>
          <p:cNvCxnSpPr/>
          <p:nvPr/>
        </p:nvCxnSpPr>
        <p:spPr>
          <a:xfrm>
            <a:off x="0" y="6128413"/>
            <a:ext cx="12192000" cy="0"/>
          </a:xfrm>
          <a:prstGeom prst="straightConnector1">
            <a:avLst/>
          </a:prstGeom>
          <a:noFill/>
          <a:ln w="12700" cap="flat" cmpd="sng">
            <a:solidFill>
              <a:srgbClr val="000001">
                <a:alpha val="20000"/>
              </a:srgbClr>
            </a:solidFill>
            <a:prstDash val="solid"/>
            <a:round/>
            <a:headEnd type="none" w="sm" len="sm"/>
            <a:tailEnd type="none" w="sm" len="sm"/>
          </a:ln>
        </p:spPr>
      </p:cxnSp>
      <p:cxnSp>
        <p:nvCxnSpPr>
          <p:cNvPr id="103" name="Google Shape;103;p13"/>
          <p:cNvCxnSpPr/>
          <p:nvPr/>
        </p:nvCxnSpPr>
        <p:spPr>
          <a:xfrm>
            <a:off x="1453896" y="1847088"/>
            <a:ext cx="9607522" cy="0"/>
          </a:xfrm>
          <a:prstGeom prst="straightConnector1">
            <a:avLst/>
          </a:prstGeom>
          <a:noFill/>
          <a:ln w="31750" cap="flat" cmpd="sng">
            <a:solidFill>
              <a:schemeClr val="accent1"/>
            </a:solidFill>
            <a:prstDash val="solid"/>
            <a:round/>
            <a:headEnd type="none" w="sm" len="sm"/>
            <a:tailEnd type="none" w="sm" len="sm"/>
          </a:ln>
        </p:spPr>
      </p:cxnSp>
      <p:sp>
        <p:nvSpPr>
          <p:cNvPr id="104" name="Google Shape;104;p13"/>
          <p:cNvSpPr/>
          <p:nvPr/>
        </p:nvSpPr>
        <p:spPr>
          <a:xfrm>
            <a:off x="2" y="28575"/>
            <a:ext cx="12191696" cy="6858000"/>
          </a:xfrm>
          <a:prstGeom prst="rect">
            <a:avLst/>
          </a:prstGeom>
          <a:gradFill>
            <a:gsLst>
              <a:gs pos="0">
                <a:srgbClr val="EBE9E6"/>
              </a:gs>
              <a:gs pos="100000">
                <a:srgbClr val="C9C5C0"/>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cxnSp>
        <p:nvCxnSpPr>
          <p:cNvPr id="105" name="Google Shape;105;p13"/>
          <p:cNvCxnSpPr/>
          <p:nvPr/>
        </p:nvCxnSpPr>
        <p:spPr>
          <a:xfrm>
            <a:off x="1453897" y="1847088"/>
            <a:ext cx="5548039" cy="0"/>
          </a:xfrm>
          <a:prstGeom prst="straightConnector1">
            <a:avLst/>
          </a:prstGeom>
          <a:noFill/>
          <a:ln w="31750" cap="flat" cmpd="sng">
            <a:solidFill>
              <a:schemeClr val="accent1"/>
            </a:solidFill>
            <a:prstDash val="solid"/>
            <a:round/>
            <a:headEnd type="none" w="sm" len="sm"/>
            <a:tailEnd type="none" w="sm" len="sm"/>
          </a:ln>
        </p:spPr>
      </p:cxnSp>
      <p:sp>
        <p:nvSpPr>
          <p:cNvPr id="106" name="Google Shape;106;p13"/>
          <p:cNvSpPr txBox="1">
            <a:spLocks noGrp="1"/>
          </p:cNvSpPr>
          <p:nvPr>
            <p:ph type="ctrTitle"/>
          </p:nvPr>
        </p:nvSpPr>
        <p:spPr>
          <a:xfrm>
            <a:off x="1561480" y="25723"/>
            <a:ext cx="5887653" cy="1877548"/>
          </a:xfrm>
          <a:prstGeom prst="rect">
            <a:avLst/>
          </a:prstGeom>
          <a:noFill/>
          <a:ln>
            <a:noFill/>
          </a:ln>
        </p:spPr>
        <p:txBody>
          <a:bodyPr spcFirstLastPara="1" wrap="square" lIns="91425" tIns="45700" rIns="91425" bIns="45700" anchor="t" anchorCtr="0">
            <a:noAutofit/>
          </a:bodyPr>
          <a:lstStyle/>
          <a:p>
            <a:pPr>
              <a:buSzPts val="4000"/>
            </a:pPr>
            <a:r>
              <a:rPr lang="en-US" sz="3200" dirty="0"/>
              <a:t>ONLINE</a:t>
            </a:r>
            <a:br>
              <a:rPr lang="en-US" sz="3200" dirty="0"/>
            </a:br>
            <a:r>
              <a:rPr lang="en-US" sz="3200" dirty="0"/>
              <a:t>DOCTOR</a:t>
            </a:r>
            <a:br>
              <a:rPr lang="en-US" sz="3200" dirty="0"/>
            </a:br>
            <a:r>
              <a:rPr lang="en-US" sz="3200" dirty="0"/>
              <a:t>CONSULTANCY</a:t>
            </a:r>
            <a:br>
              <a:rPr lang="en-US" sz="3200" dirty="0"/>
            </a:br>
            <a:r>
              <a:rPr lang="en-US" sz="3200" dirty="0"/>
              <a:t>(week-11)</a:t>
            </a:r>
            <a:br>
              <a:rPr lang="en-US" sz="3200" dirty="0"/>
            </a:br>
            <a:endParaRPr sz="4000"/>
          </a:p>
        </p:txBody>
      </p:sp>
      <p:sp>
        <p:nvSpPr>
          <p:cNvPr id="107" name="Google Shape;107;p13"/>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08" name="Google Shape;108;p13"/>
          <p:cNvSpPr txBox="1">
            <a:spLocks noGrp="1"/>
          </p:cNvSpPr>
          <p:nvPr>
            <p:ph type="subTitle" idx="1"/>
          </p:nvPr>
        </p:nvSpPr>
        <p:spPr>
          <a:xfrm>
            <a:off x="1470878" y="2455671"/>
            <a:ext cx="6292246" cy="3450613"/>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SzPts val="1800"/>
              <a:buFont typeface="Arial"/>
              <a:buChar char="•"/>
            </a:pPr>
            <a:r>
              <a:rPr lang="en-US" b="1"/>
              <a:t>RA1911027010104( K.SNEHAL KUMAR(LEADER))</a:t>
            </a:r>
            <a:endParaRPr/>
          </a:p>
          <a:p>
            <a:pPr marL="0" lvl="0" indent="0" algn="l" rtl="0">
              <a:lnSpc>
                <a:spcPct val="120000"/>
              </a:lnSpc>
              <a:spcBef>
                <a:spcPts val="1000"/>
              </a:spcBef>
              <a:spcAft>
                <a:spcPts val="0"/>
              </a:spcAft>
              <a:buSzPts val="1800"/>
              <a:buFont typeface="Arial"/>
              <a:buChar char="•"/>
            </a:pPr>
            <a:r>
              <a:rPr lang="en-US" b="1"/>
              <a:t>RA1911027010108(A.UDAY KIRAN REDDY)</a:t>
            </a:r>
            <a:endParaRPr/>
          </a:p>
          <a:p>
            <a:pPr marL="0" lvl="0" indent="0" algn="l" rtl="0">
              <a:lnSpc>
                <a:spcPct val="120000"/>
              </a:lnSpc>
              <a:spcBef>
                <a:spcPts val="1000"/>
              </a:spcBef>
              <a:spcAft>
                <a:spcPts val="0"/>
              </a:spcAft>
              <a:buSzPts val="1800"/>
              <a:buFont typeface="Arial"/>
              <a:buChar char="•"/>
            </a:pPr>
            <a:r>
              <a:rPr lang="en-US" b="1"/>
              <a:t>RA1911027010109(N.VEERA VENKATA GANESH)</a:t>
            </a:r>
            <a:endParaRPr/>
          </a:p>
          <a:p>
            <a:pPr marL="0" lvl="0" indent="114300" algn="l" rtl="0">
              <a:lnSpc>
                <a:spcPct val="120000"/>
              </a:lnSpc>
              <a:spcBef>
                <a:spcPts val="1000"/>
              </a:spcBef>
              <a:spcAft>
                <a:spcPts val="0"/>
              </a:spcAft>
              <a:buSzPts val="1800"/>
              <a:buFont typeface="Arial"/>
              <a:buNone/>
            </a:pPr>
            <a:endParaRPr/>
          </a:p>
        </p:txBody>
      </p:sp>
      <p:pic>
        <p:nvPicPr>
          <p:cNvPr id="109" name="Google Shape;109;p13" descr="Image result for doctor logo"/>
          <p:cNvPicPr preferRelativeResize="0"/>
          <p:nvPr/>
        </p:nvPicPr>
        <p:blipFill rotWithShape="1">
          <a:blip r:embed="rId4">
            <a:alphaModFix/>
          </a:blip>
          <a:srcRect/>
          <a:stretch/>
        </p:blipFill>
        <p:spPr>
          <a:xfrm>
            <a:off x="8355965" y="481109"/>
            <a:ext cx="2320542" cy="2491906"/>
          </a:xfrm>
          <a:prstGeom prst="rect">
            <a:avLst/>
          </a:prstGeom>
          <a:noFill/>
          <a:ln>
            <a:noFill/>
          </a:ln>
        </p:spPr>
      </p:pic>
      <p:pic>
        <p:nvPicPr>
          <p:cNvPr id="110" name="Google Shape;110;p13" descr="Image result for doctor logo"/>
          <p:cNvPicPr preferRelativeResize="0"/>
          <p:nvPr/>
        </p:nvPicPr>
        <p:blipFill rotWithShape="1">
          <a:blip r:embed="rId5">
            <a:alphaModFix/>
          </a:blip>
          <a:srcRect/>
          <a:stretch/>
        </p:blipFill>
        <p:spPr>
          <a:xfrm>
            <a:off x="8355963" y="3299817"/>
            <a:ext cx="2320543" cy="2330576"/>
          </a:xfrm>
          <a:prstGeom prst="rect">
            <a:avLst/>
          </a:prstGeom>
          <a:noFill/>
          <a:ln>
            <a:noFill/>
          </a:ln>
        </p:spPr>
      </p:pic>
      <p:pic>
        <p:nvPicPr>
          <p:cNvPr id="111" name="Google Shape;111;p13"/>
          <p:cNvPicPr preferRelativeResize="0"/>
          <p:nvPr/>
        </p:nvPicPr>
        <p:blipFill rotWithShape="1">
          <a:blip r:embed="rId3">
            <a:alphaModFix/>
          </a:blip>
          <a:srcRect t="1538" b="-1538"/>
          <a:stretch/>
        </p:blipFill>
        <p:spPr>
          <a:xfrm>
            <a:off x="0" y="6126480"/>
            <a:ext cx="12192000" cy="742950"/>
          </a:xfrm>
          <a:prstGeom prst="rect">
            <a:avLst/>
          </a:prstGeom>
          <a:noFill/>
          <a:ln>
            <a:noFill/>
          </a:ln>
        </p:spPr>
      </p:pic>
      <p:cxnSp>
        <p:nvCxnSpPr>
          <p:cNvPr id="112" name="Google Shape;112;p13"/>
          <p:cNvCxnSpPr/>
          <p:nvPr/>
        </p:nvCxnSpPr>
        <p:spPr>
          <a:xfrm>
            <a:off x="0" y="6128413"/>
            <a:ext cx="12192000" cy="0"/>
          </a:xfrm>
          <a:prstGeom prst="straightConnector1">
            <a:avLst/>
          </a:prstGeom>
          <a:noFill/>
          <a:ln w="12700" cap="flat" cmpd="sng">
            <a:solidFill>
              <a:srgbClr val="000001">
                <a:alpha val="20000"/>
              </a:srgbClr>
            </a:solidFill>
            <a:prstDash val="solid"/>
            <a:round/>
            <a:headEnd type="none" w="sm" len="sm"/>
            <a:tailEnd type="none" w="sm" len="sm"/>
          </a:ln>
        </p:spPr>
      </p:cxnSp>
    </p:spTree>
    <p:extLst>
      <p:ext uri="{BB962C8B-B14F-4D97-AF65-F5344CB8AC3E}">
        <p14:creationId xmlns:p14="http://schemas.microsoft.com/office/powerpoint/2010/main" val="303802639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94EAF-4A8C-48F8-8C9A-4BA5D1B096C0}"/>
              </a:ext>
            </a:extLst>
          </p:cNvPr>
          <p:cNvSpPr>
            <a:spLocks noGrp="1"/>
          </p:cNvSpPr>
          <p:nvPr>
            <p:ph type="title"/>
          </p:nvPr>
        </p:nvSpPr>
        <p:spPr/>
        <p:txBody>
          <a:bodyPr/>
          <a:lstStyle/>
          <a:p>
            <a:r>
              <a:rPr lang="en-US" b="1" dirty="0"/>
              <a:t>Scope of Testing </a:t>
            </a:r>
          </a:p>
        </p:txBody>
      </p:sp>
      <p:sp>
        <p:nvSpPr>
          <p:cNvPr id="3" name="Text Placeholder 2">
            <a:extLst>
              <a:ext uri="{FF2B5EF4-FFF2-40B4-BE49-F238E27FC236}">
                <a16:creationId xmlns:a16="http://schemas.microsoft.com/office/drawing/2014/main" id="{F31D47F8-444F-468F-B080-A74B50BE5EE8}"/>
              </a:ext>
            </a:extLst>
          </p:cNvPr>
          <p:cNvSpPr>
            <a:spLocks noGrp="1"/>
          </p:cNvSpPr>
          <p:nvPr>
            <p:ph type="body" idx="1"/>
          </p:nvPr>
        </p:nvSpPr>
        <p:spPr/>
        <p:txBody>
          <a:bodyPr>
            <a:normAutofit/>
          </a:bodyPr>
          <a:lstStyle/>
          <a:p>
            <a:pPr marL="114300" indent="0">
              <a:buNone/>
            </a:pPr>
            <a:r>
              <a:rPr lang="en-US" b="1" dirty="0"/>
              <a:t>Functional:</a:t>
            </a:r>
            <a:endParaRPr lang="en-US" dirty="0"/>
          </a:p>
          <a:p>
            <a:pPr>
              <a:buNone/>
            </a:pPr>
            <a:r>
              <a:rPr lang="en-US" dirty="0"/>
              <a:t>1] Dynamic web interface </a:t>
            </a:r>
          </a:p>
          <a:p>
            <a:pPr>
              <a:buNone/>
            </a:pPr>
            <a:r>
              <a:rPr lang="en-US" dirty="0"/>
              <a:t>2]System authorities.</a:t>
            </a:r>
          </a:p>
          <a:p>
            <a:pPr>
              <a:buNone/>
            </a:pPr>
            <a:r>
              <a:rPr lang="en-US" dirty="0"/>
              <a:t>3] Personal information.</a:t>
            </a:r>
          </a:p>
          <a:p>
            <a:pPr>
              <a:buNone/>
            </a:pPr>
            <a:r>
              <a:rPr lang="en-US" dirty="0"/>
              <a:t>4] Medical conditions</a:t>
            </a:r>
          </a:p>
          <a:p>
            <a:pPr>
              <a:buNone/>
            </a:pPr>
            <a:r>
              <a:rPr lang="en-US" dirty="0"/>
              <a:t>5]The system shall support multiple logs</a:t>
            </a:r>
          </a:p>
          <a:p>
            <a:pPr marL="114300" indent="0">
              <a:buNone/>
            </a:pPr>
            <a:endParaRPr lang="en-US" b="1" dirty="0"/>
          </a:p>
        </p:txBody>
      </p:sp>
    </p:spTree>
    <p:extLst>
      <p:ext uri="{BB962C8B-B14F-4D97-AF65-F5344CB8AC3E}">
        <p14:creationId xmlns:p14="http://schemas.microsoft.com/office/powerpoint/2010/main" val="367171192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CDADB-1122-4BFE-BEF4-5078AC6B5D9B}"/>
              </a:ext>
            </a:extLst>
          </p:cNvPr>
          <p:cNvSpPr>
            <a:spLocks noGrp="1"/>
          </p:cNvSpPr>
          <p:nvPr>
            <p:ph type="title"/>
          </p:nvPr>
        </p:nvSpPr>
        <p:spPr/>
        <p:txBody>
          <a:bodyPr/>
          <a:lstStyle/>
          <a:p>
            <a:r>
              <a:rPr lang="en-US" b="1" dirty="0"/>
              <a:t>Scope of Testing </a:t>
            </a:r>
            <a:endParaRPr lang="en-US" dirty="0"/>
          </a:p>
          <a:p>
            <a:endParaRPr lang="en-US" dirty="0"/>
          </a:p>
        </p:txBody>
      </p:sp>
      <p:sp>
        <p:nvSpPr>
          <p:cNvPr id="3" name="Text Placeholder 2">
            <a:extLst>
              <a:ext uri="{FF2B5EF4-FFF2-40B4-BE49-F238E27FC236}">
                <a16:creationId xmlns:a16="http://schemas.microsoft.com/office/drawing/2014/main" id="{25EBBD8E-E328-4A73-A4AB-FF44590EA327}"/>
              </a:ext>
            </a:extLst>
          </p:cNvPr>
          <p:cNvSpPr>
            <a:spLocks noGrp="1"/>
          </p:cNvSpPr>
          <p:nvPr>
            <p:ph type="body" idx="1"/>
          </p:nvPr>
        </p:nvSpPr>
        <p:spPr/>
        <p:txBody>
          <a:bodyPr>
            <a:normAutofit fontScale="92500" lnSpcReduction="20000"/>
          </a:bodyPr>
          <a:lstStyle/>
          <a:p>
            <a:pPr marL="114300" indent="0">
              <a:buNone/>
            </a:pPr>
            <a:r>
              <a:rPr lang="en-US" b="1" dirty="0"/>
              <a:t>Non-Functional:</a:t>
            </a:r>
          </a:p>
          <a:p>
            <a:pPr>
              <a:buNone/>
            </a:pPr>
            <a:r>
              <a:rPr lang="en-US" dirty="0"/>
              <a:t>1]Performance</a:t>
            </a:r>
          </a:p>
          <a:p>
            <a:pPr>
              <a:buNone/>
            </a:pPr>
            <a:r>
              <a:rPr lang="en-US" dirty="0"/>
              <a:t>2]Availability</a:t>
            </a:r>
          </a:p>
          <a:p>
            <a:pPr>
              <a:buNone/>
            </a:pPr>
            <a:r>
              <a:rPr lang="en-US" dirty="0"/>
              <a:t>3]Scalability</a:t>
            </a:r>
          </a:p>
          <a:p>
            <a:pPr>
              <a:buNone/>
            </a:pPr>
            <a:r>
              <a:rPr lang="en-US" dirty="0"/>
              <a:t>4]Confidentiality</a:t>
            </a:r>
          </a:p>
          <a:p>
            <a:pPr>
              <a:buNone/>
            </a:pPr>
            <a:r>
              <a:rPr lang="en-US" dirty="0"/>
              <a:t>5]Compliance</a:t>
            </a:r>
          </a:p>
          <a:p>
            <a:pPr>
              <a:buNone/>
            </a:pPr>
            <a:r>
              <a:rPr lang="en-US" dirty="0"/>
              <a:t>6]Usability</a:t>
            </a:r>
          </a:p>
          <a:p>
            <a:pPr>
              <a:buNone/>
            </a:pPr>
            <a:r>
              <a:rPr lang="en-US" dirty="0"/>
              <a:t>7]Reliability</a:t>
            </a:r>
          </a:p>
          <a:p>
            <a:pPr>
              <a:buNone/>
            </a:pPr>
            <a:endParaRPr lang="en-US" dirty="0"/>
          </a:p>
        </p:txBody>
      </p:sp>
    </p:spTree>
    <p:extLst>
      <p:ext uri="{BB962C8B-B14F-4D97-AF65-F5344CB8AC3E}">
        <p14:creationId xmlns:p14="http://schemas.microsoft.com/office/powerpoint/2010/main" val="268594914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C7B10-3449-41C7-B282-A0AA4AFF7D2A}"/>
              </a:ext>
            </a:extLst>
          </p:cNvPr>
          <p:cNvSpPr>
            <a:spLocks noGrp="1"/>
          </p:cNvSpPr>
          <p:nvPr>
            <p:ph type="title"/>
          </p:nvPr>
        </p:nvSpPr>
        <p:spPr/>
        <p:txBody>
          <a:bodyPr/>
          <a:lstStyle/>
          <a:p>
            <a:r>
              <a:rPr lang="en-US" b="1" dirty="0"/>
              <a:t>Types of Testing , Methodology , Tools </a:t>
            </a:r>
          </a:p>
        </p:txBody>
      </p:sp>
      <p:graphicFrame>
        <p:nvGraphicFramePr>
          <p:cNvPr id="5" name="Table 4">
            <a:extLst>
              <a:ext uri="{FF2B5EF4-FFF2-40B4-BE49-F238E27FC236}">
                <a16:creationId xmlns:a16="http://schemas.microsoft.com/office/drawing/2014/main" id="{FB2AF288-99A4-498B-8CFE-1BB4C4904F17}"/>
              </a:ext>
            </a:extLst>
          </p:cNvPr>
          <p:cNvGraphicFramePr>
            <a:graphicFrameLocks noGrp="1"/>
          </p:cNvGraphicFramePr>
          <p:nvPr>
            <p:extLst>
              <p:ext uri="{D42A27DB-BD31-4B8C-83A1-F6EECF244321}">
                <p14:modId xmlns:p14="http://schemas.microsoft.com/office/powerpoint/2010/main" val="1957344300"/>
              </p:ext>
            </p:extLst>
          </p:nvPr>
        </p:nvGraphicFramePr>
        <p:xfrm>
          <a:off x="1503123" y="1993726"/>
          <a:ext cx="9719500" cy="3470971"/>
        </p:xfrm>
        <a:graphic>
          <a:graphicData uri="http://schemas.openxmlformats.org/drawingml/2006/table">
            <a:tbl>
              <a:tblPr firstRow="1" bandRow="1">
                <a:tableStyleId>{5C22544A-7EE6-4342-B048-85BDC9FD1C3A}</a:tableStyleId>
              </a:tblPr>
              <a:tblGrid>
                <a:gridCol w="2758237">
                  <a:extLst>
                    <a:ext uri="{9D8B030D-6E8A-4147-A177-3AD203B41FA5}">
                      <a16:colId xmlns:a16="http://schemas.microsoft.com/office/drawing/2014/main" val="2177280710"/>
                    </a:ext>
                  </a:extLst>
                </a:gridCol>
                <a:gridCol w="3020925">
                  <a:extLst>
                    <a:ext uri="{9D8B030D-6E8A-4147-A177-3AD203B41FA5}">
                      <a16:colId xmlns:a16="http://schemas.microsoft.com/office/drawing/2014/main" val="1225002271"/>
                    </a:ext>
                  </a:extLst>
                </a:gridCol>
                <a:gridCol w="3940338">
                  <a:extLst>
                    <a:ext uri="{9D8B030D-6E8A-4147-A177-3AD203B41FA5}">
                      <a16:colId xmlns:a16="http://schemas.microsoft.com/office/drawing/2014/main" val="318825913"/>
                    </a:ext>
                  </a:extLst>
                </a:gridCol>
              </a:tblGrid>
              <a:tr h="586819">
                <a:tc>
                  <a:txBody>
                    <a:bodyPr/>
                    <a:lstStyle/>
                    <a:p>
                      <a:pPr algn="l" rtl="0" fontAlgn="base"/>
                      <a:r>
                        <a:rPr lang="en-US" sz="1200" dirty="0">
                          <a:effectLst/>
                        </a:rPr>
                        <a:t>Category </a:t>
                      </a:r>
                      <a:endParaRPr lang="en-US" b="0" i="0" dirty="0">
                        <a:effectLst/>
                      </a:endParaRPr>
                    </a:p>
                  </a:txBody>
                  <a:tcPr/>
                </a:tc>
                <a:tc>
                  <a:txBody>
                    <a:bodyPr/>
                    <a:lstStyle/>
                    <a:p>
                      <a:pPr algn="l" rtl="0" fontAlgn="base"/>
                      <a:r>
                        <a:rPr lang="en-US" sz="1200" dirty="0">
                          <a:effectLst/>
                        </a:rPr>
                        <a:t>Methodology  </a:t>
                      </a:r>
                      <a:endParaRPr lang="en-US" b="0" i="0" dirty="0">
                        <a:effectLst/>
                      </a:endParaRPr>
                    </a:p>
                  </a:txBody>
                  <a:tcPr/>
                </a:tc>
                <a:tc>
                  <a:txBody>
                    <a:bodyPr/>
                    <a:lstStyle/>
                    <a:p>
                      <a:pPr algn="l" rtl="0" fontAlgn="base"/>
                      <a:r>
                        <a:rPr lang="en-US" sz="1200" dirty="0">
                          <a:effectLst/>
                        </a:rPr>
                        <a:t>Tools Required </a:t>
                      </a:r>
                      <a:endParaRPr lang="en-US" b="0" i="0" dirty="0">
                        <a:effectLst/>
                      </a:endParaRPr>
                    </a:p>
                  </a:txBody>
                  <a:tcPr/>
                </a:tc>
                <a:extLst>
                  <a:ext uri="{0D108BD9-81ED-4DB2-BD59-A6C34878D82A}">
                    <a16:rowId xmlns:a16="http://schemas.microsoft.com/office/drawing/2014/main" val="1439431917"/>
                  </a:ext>
                </a:extLst>
              </a:tr>
              <a:tr h="1123698">
                <a:tc>
                  <a:txBody>
                    <a:bodyPr/>
                    <a:lstStyle/>
                    <a:p>
                      <a:pPr algn="l" rtl="0" fontAlgn="base"/>
                      <a:r>
                        <a:rPr lang="en-US" sz="1200" dirty="0">
                          <a:effectLst/>
                        </a:rPr>
                        <a:t>Functional Requirements </a:t>
                      </a:r>
                      <a:endParaRPr lang="en-US" b="0" i="0" dirty="0">
                        <a:effectLst/>
                      </a:endParaRPr>
                    </a:p>
                  </a:txBody>
                  <a:tcPr/>
                </a:tc>
                <a:tc>
                  <a:txBody>
                    <a:bodyPr/>
                    <a:lstStyle/>
                    <a:p>
                      <a:pPr algn="l" rtl="0" fontAlgn="base"/>
                      <a:r>
                        <a:rPr lang="en-US" sz="1200" dirty="0">
                          <a:effectLst/>
                        </a:rPr>
                        <a:t>Manual </a:t>
                      </a:r>
                      <a:endParaRPr lang="en-US" b="0" i="0" dirty="0">
                        <a:effectLst/>
                      </a:endParaRPr>
                    </a:p>
                  </a:txBody>
                  <a:tcPr/>
                </a:tc>
                <a:tc>
                  <a:txBody>
                    <a:bodyPr/>
                    <a:lstStyle/>
                    <a:p>
                      <a:pPr algn="l" rtl="0" fontAlgn="base"/>
                      <a:r>
                        <a:rPr lang="en-US" sz="1200" dirty="0">
                          <a:effectLst/>
                        </a:rPr>
                        <a:t>By opening the website and checking all the functional requirements as mentioned above. </a:t>
                      </a:r>
                      <a:endParaRPr lang="en-US" b="0" i="0" dirty="0">
                        <a:effectLst/>
                      </a:endParaRPr>
                    </a:p>
                  </a:txBody>
                  <a:tcPr/>
                </a:tc>
                <a:extLst>
                  <a:ext uri="{0D108BD9-81ED-4DB2-BD59-A6C34878D82A}">
                    <a16:rowId xmlns:a16="http://schemas.microsoft.com/office/drawing/2014/main" val="739062236"/>
                  </a:ext>
                </a:extLst>
              </a:tr>
              <a:tr h="1760454">
                <a:tc>
                  <a:txBody>
                    <a:bodyPr/>
                    <a:lstStyle/>
                    <a:p>
                      <a:pPr algn="l" rtl="0" fontAlgn="base"/>
                      <a:r>
                        <a:rPr lang="en-US" sz="1200" dirty="0">
                          <a:effectLst/>
                          <a:latin typeface="Candara"/>
                        </a:rPr>
                        <a:t>Non - Functional Requirements </a:t>
                      </a:r>
                      <a:endParaRPr lang="en-US" b="0" i="0">
                        <a:effectLst/>
                        <a:latin typeface="Candara"/>
                      </a:endParaRPr>
                    </a:p>
                  </a:txBody>
                  <a:tcPr/>
                </a:tc>
                <a:tc>
                  <a:txBody>
                    <a:bodyPr/>
                    <a:lstStyle/>
                    <a:p>
                      <a:pPr algn="l" rtl="0" fontAlgn="base"/>
                      <a:r>
                        <a:rPr lang="en-US" sz="1200" dirty="0">
                          <a:effectLst/>
                          <a:latin typeface="Candara"/>
                        </a:rPr>
                        <a:t>Manual, Automation </a:t>
                      </a:r>
                      <a:endParaRPr lang="en-US" b="0" i="0">
                        <a:effectLst/>
                        <a:latin typeface="Candara"/>
                      </a:endParaRPr>
                    </a:p>
                  </a:txBody>
                  <a:tcPr/>
                </a:tc>
                <a:tc>
                  <a:txBody>
                    <a:bodyPr/>
                    <a:lstStyle/>
                    <a:p>
                      <a:pPr algn="l" rtl="0" fontAlgn="base"/>
                      <a:r>
                        <a:rPr lang="en-US" sz="1200" dirty="0">
                          <a:effectLst/>
                          <a:latin typeface="Candara"/>
                        </a:rPr>
                        <a:t>By opening the website and checking all the </a:t>
                      </a:r>
                      <a:r>
                        <a:rPr lang="en-US" sz="1200" dirty="0" err="1">
                          <a:effectLst/>
                          <a:latin typeface="Candara"/>
                        </a:rPr>
                        <a:t>non functional</a:t>
                      </a:r>
                      <a:r>
                        <a:rPr lang="en-US" sz="1200" dirty="0">
                          <a:effectLst/>
                          <a:latin typeface="Candara"/>
                        </a:rPr>
                        <a:t> requirements as mentioned </a:t>
                      </a:r>
                      <a:r>
                        <a:rPr lang="en-US" sz="1200" dirty="0" err="1">
                          <a:effectLst/>
                          <a:latin typeface="Candara"/>
                        </a:rPr>
                        <a:t>above.And</a:t>
                      </a:r>
                      <a:r>
                        <a:rPr lang="en-US" sz="1200" dirty="0">
                          <a:effectLst/>
                          <a:latin typeface="Candara"/>
                        </a:rPr>
                        <a:t> test cases are successful. </a:t>
                      </a:r>
                      <a:endParaRPr lang="en-US" b="0" i="0">
                        <a:effectLst/>
                        <a:latin typeface="Candara"/>
                      </a:endParaRPr>
                    </a:p>
                  </a:txBody>
                  <a:tcPr/>
                </a:tc>
                <a:extLst>
                  <a:ext uri="{0D108BD9-81ED-4DB2-BD59-A6C34878D82A}">
                    <a16:rowId xmlns:a16="http://schemas.microsoft.com/office/drawing/2014/main" val="4072155353"/>
                  </a:ext>
                </a:extLst>
              </a:tr>
            </a:tbl>
          </a:graphicData>
        </a:graphic>
      </p:graphicFrame>
    </p:spTree>
    <p:extLst>
      <p:ext uri="{BB962C8B-B14F-4D97-AF65-F5344CB8AC3E}">
        <p14:creationId xmlns:p14="http://schemas.microsoft.com/office/powerpoint/2010/main" val="289222356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1C549-8B08-4F7A-AD75-5449614F3C6E}"/>
              </a:ext>
            </a:extLst>
          </p:cNvPr>
          <p:cNvSpPr>
            <a:spLocks noGrp="1"/>
          </p:cNvSpPr>
          <p:nvPr>
            <p:ph type="title"/>
          </p:nvPr>
        </p:nvSpPr>
        <p:spPr/>
        <p:txBody>
          <a:bodyPr/>
          <a:lstStyle/>
          <a:p>
            <a:r>
              <a:rPr lang="en-US" b="1" dirty="0"/>
              <a:t>Sample Test Cases for Online Doctor Consultancy:</a:t>
            </a:r>
            <a:endParaRPr lang="en-US" dirty="0"/>
          </a:p>
        </p:txBody>
      </p:sp>
      <p:sp>
        <p:nvSpPr>
          <p:cNvPr id="3" name="Text Placeholder 2">
            <a:extLst>
              <a:ext uri="{FF2B5EF4-FFF2-40B4-BE49-F238E27FC236}">
                <a16:creationId xmlns:a16="http://schemas.microsoft.com/office/drawing/2014/main" id="{8FD275AE-3A32-4092-A671-62272318F8BB}"/>
              </a:ext>
            </a:extLst>
          </p:cNvPr>
          <p:cNvSpPr>
            <a:spLocks noGrp="1"/>
          </p:cNvSpPr>
          <p:nvPr>
            <p:ph type="body" idx="1"/>
          </p:nvPr>
        </p:nvSpPr>
        <p:spPr/>
        <p:txBody>
          <a:bodyPr>
            <a:normAutofit/>
          </a:bodyPr>
          <a:lstStyle/>
          <a:p>
            <a:r>
              <a:rPr lang="en-US" dirty="0"/>
              <a:t>Verify that the portal for new patient registration has all the mandatory fields required for registering a patient.</a:t>
            </a:r>
          </a:p>
          <a:p>
            <a:r>
              <a:rPr lang="en-US" dirty="0"/>
              <a:t>Verify that the system has an admin for doctors as well.</a:t>
            </a:r>
          </a:p>
          <a:p>
            <a:r>
              <a:rPr lang="en-US" dirty="0"/>
              <a:t>Verify that the doctor’s record can be deleted from the system.</a:t>
            </a:r>
          </a:p>
          <a:p>
            <a:r>
              <a:rPr lang="en-US" dirty="0"/>
              <a:t>Verify the levels and give the analysis. </a:t>
            </a:r>
          </a:p>
          <a:p>
            <a:r>
              <a:rPr lang="en-US" dirty="0"/>
              <a:t>Verify that you can post your problem to the doctor.</a:t>
            </a:r>
          </a:p>
          <a:p>
            <a:r>
              <a:rPr lang="en-US" dirty="0"/>
              <a:t>Verify that you can give your feedback.</a:t>
            </a:r>
          </a:p>
          <a:p>
            <a:endParaRPr lang="en-US" dirty="0"/>
          </a:p>
          <a:p>
            <a:endParaRPr lang="en-US" dirty="0"/>
          </a:p>
        </p:txBody>
      </p:sp>
    </p:spTree>
    <p:extLst>
      <p:ext uri="{BB962C8B-B14F-4D97-AF65-F5344CB8AC3E}">
        <p14:creationId xmlns:p14="http://schemas.microsoft.com/office/powerpoint/2010/main" val="25830961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CE69-7FE0-4CFC-90A8-DF6D0FD98D3F}"/>
              </a:ext>
            </a:extLst>
          </p:cNvPr>
          <p:cNvSpPr>
            <a:spLocks noGrp="1"/>
          </p:cNvSpPr>
          <p:nvPr>
            <p:ph type="title"/>
          </p:nvPr>
        </p:nvSpPr>
        <p:spPr/>
        <p:txBody>
          <a:bodyPr/>
          <a:lstStyle/>
          <a:p>
            <a:r>
              <a:rPr lang="en-US" dirty="0"/>
              <a:t>Functional Test Case :</a:t>
            </a:r>
          </a:p>
        </p:txBody>
      </p:sp>
      <p:sp>
        <p:nvSpPr>
          <p:cNvPr id="3" name="Text Placeholder 2">
            <a:extLst>
              <a:ext uri="{FF2B5EF4-FFF2-40B4-BE49-F238E27FC236}">
                <a16:creationId xmlns:a16="http://schemas.microsoft.com/office/drawing/2014/main" id="{984DF992-29F7-41AB-88D6-E1FB3041E782}"/>
              </a:ext>
            </a:extLst>
          </p:cNvPr>
          <p:cNvSpPr>
            <a:spLocks noGrp="1"/>
          </p:cNvSpPr>
          <p:nvPr>
            <p:ph type="body" idx="1"/>
          </p:nvPr>
        </p:nvSpPr>
        <p:spPr>
          <a:xfrm>
            <a:off x="1447331" y="2010878"/>
            <a:ext cx="8617077" cy="3448595"/>
          </a:xfrm>
        </p:spPr>
        <p:txBody>
          <a:bodyPr spcFirstLastPara="1" wrap="square" lIns="91425" tIns="45700" rIns="91425" bIns="45700" anchor="t" anchorCtr="0">
            <a:noAutofit/>
          </a:bodyPr>
          <a:lstStyle/>
          <a:p>
            <a:r>
              <a:rPr lang="en-US" sz="2800" dirty="0"/>
              <a:t>Adding Patients.</a:t>
            </a:r>
          </a:p>
          <a:p>
            <a:r>
              <a:rPr lang="en-US" sz="2800" dirty="0"/>
              <a:t>Information of the Patient.</a:t>
            </a:r>
          </a:p>
          <a:p>
            <a:r>
              <a:rPr lang="en-US" sz="2800" dirty="0"/>
              <a:t>Mandatory Patient Information.</a:t>
            </a:r>
          </a:p>
          <a:p>
            <a:r>
              <a:rPr lang="en-US" sz="2800" dirty="0"/>
              <a:t>Updating information of the Patient.</a:t>
            </a:r>
          </a:p>
        </p:txBody>
      </p:sp>
    </p:spTree>
    <p:extLst>
      <p:ext uri="{BB962C8B-B14F-4D97-AF65-F5344CB8AC3E}">
        <p14:creationId xmlns:p14="http://schemas.microsoft.com/office/powerpoint/2010/main" val="1712198553"/>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3.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4.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5.xml><?xml version="1.0" encoding="utf-8"?>
<a:theme xmlns:a="http://schemas.openxmlformats.org/drawingml/2006/main" name="Gallery">
  <a:themeElements>
    <a:clrScheme name="Gallery">
      <a:dk1>
        <a:srgbClr val="000000"/>
      </a:dk1>
      <a:lt1>
        <a:srgbClr val="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54</TotalTime>
  <Words>310</Words>
  <Application>Microsoft Office PowerPoint</Application>
  <PresentationFormat>Widescreen</PresentationFormat>
  <Paragraphs>48</Paragraphs>
  <Slides>104</Slides>
  <Notes>11</Notes>
  <HiddenSlides>0</HiddenSlides>
  <MMClips>0</MMClips>
  <ScaleCrop>false</ScaleCrop>
  <HeadingPairs>
    <vt:vector size="4" baseType="variant">
      <vt:variant>
        <vt:lpstr>Theme</vt:lpstr>
      </vt:variant>
      <vt:variant>
        <vt:i4>6</vt:i4>
      </vt:variant>
      <vt:variant>
        <vt:lpstr>Slide Titles</vt:lpstr>
      </vt:variant>
      <vt:variant>
        <vt:i4>104</vt:i4>
      </vt:variant>
    </vt:vector>
  </HeadingPairs>
  <TitlesOfParts>
    <vt:vector size="110" baseType="lpstr">
      <vt:lpstr>Gallery</vt:lpstr>
      <vt:lpstr>Gallery</vt:lpstr>
      <vt:lpstr>Gallery</vt:lpstr>
      <vt:lpstr>Gallery</vt:lpstr>
      <vt:lpstr>Gallery</vt:lpstr>
      <vt:lpstr>Slice</vt:lpstr>
      <vt:lpstr>PowerPoint Presentation</vt:lpstr>
      <vt:lpstr>PowerPoint Presentation</vt:lpstr>
      <vt:lpstr>DETAILS TO BE FILLED </vt:lpstr>
      <vt:lpstr>APPOINTMENT DETAILS  </vt:lpstr>
      <vt:lpstr>OBJECTIVES: </vt:lpstr>
      <vt:lpstr>PowerPoint Presentation</vt:lpstr>
      <vt:lpstr>BENEFITS OF THE PROJECT:</vt:lpstr>
      <vt:lpstr>Steps to follow:</vt:lpstr>
      <vt:lpstr>ONLINE DOCTOR CONSULTANCY(week-2)</vt:lpstr>
      <vt:lpstr>DESCRIPTION:</vt:lpstr>
      <vt:lpstr>Agile Methodology: </vt:lpstr>
      <vt:lpstr> </vt:lpstr>
      <vt:lpstr> </vt:lpstr>
      <vt:lpstr> Identification of Stakeholders:  </vt:lpstr>
      <vt:lpstr>PowerPoint Presentation</vt:lpstr>
      <vt:lpstr>PROJECT SCOPE:</vt:lpstr>
      <vt:lpstr>EPICS:</vt:lpstr>
      <vt:lpstr>Functional Requirements:  “Any Requirement Which Specifies What The System Should Do.” </vt:lpstr>
      <vt:lpstr>non-functional requirements:  “Any Requirement That Specifies How The System Performs A Certain Function.” </vt:lpstr>
      <vt:lpstr>INFRASTUCTURE REQUIREMENTS:  “infrastructure requirements define the capabilities, features or qualities that are necessary (or desired) for an infrastructure on which to execute the application”. </vt:lpstr>
      <vt:lpstr>ONLINE DOCTOR cONSULTANCY (week-4) </vt:lpstr>
      <vt:lpstr>this website provides their users the following features:</vt:lpstr>
      <vt:lpstr>Process for Cost Estimation: </vt:lpstr>
      <vt:lpstr>Types of users:</vt:lpstr>
      <vt:lpstr>Responsibility Assignment Matrix: </vt:lpstr>
      <vt:lpstr>ONLINE DOCTOR CONSULTANCY(week-5) </vt:lpstr>
      <vt:lpstr>PowerPoint Presentation</vt:lpstr>
      <vt:lpstr>RISK MANAGEMENT:</vt:lpstr>
      <vt:lpstr>RISK MANAGEMENT INCLUDES THE FOLLOWING TASKS:</vt:lpstr>
      <vt:lpstr>RISK IDENTIFICATION:</vt:lpstr>
      <vt:lpstr>FIVE TYPES OF RISKS:</vt:lpstr>
      <vt:lpstr>MANAGING RISK:</vt:lpstr>
      <vt:lpstr>ONLINE DOCTOR cONSULTANCY(week-6) </vt:lpstr>
      <vt:lpstr>PowerPoint Presentation</vt:lpstr>
      <vt:lpstr>SYSTEM ARCHITECTURE:</vt:lpstr>
      <vt:lpstr>PowerPoint Presentation</vt:lpstr>
      <vt:lpstr>Use Case Diagram :</vt:lpstr>
      <vt:lpstr>Use case diagram for  Patient Appointment and Scheduling System  </vt:lpstr>
      <vt:lpstr>ER Diagram :</vt:lpstr>
      <vt:lpstr>PowerPoint Presentation</vt:lpstr>
      <vt:lpstr>DFD Diagram :</vt:lpstr>
      <vt:lpstr>PowerPoint Presentation</vt:lpstr>
      <vt:lpstr>Class Diagram :</vt:lpstr>
      <vt:lpstr>PowerPoint Presentation</vt:lpstr>
      <vt:lpstr>Sequence Diagram:</vt:lpstr>
      <vt:lpstr>PowerPoint Presentation</vt:lpstr>
      <vt:lpstr>ONLINE DOCTOR cONSULTANCY (week-7) </vt:lpstr>
      <vt:lpstr>State Diagram :</vt:lpstr>
      <vt:lpstr>PowerPoint Presentation</vt:lpstr>
      <vt:lpstr>Collaboration Diagram :</vt:lpstr>
      <vt:lpstr>PowerPoint Presentation</vt:lpstr>
      <vt:lpstr>Deployment Diagram :</vt:lpstr>
      <vt:lpstr>PowerPoint Presentation</vt:lpstr>
      <vt:lpstr>Modue description and implementation ONLINE DOCTOR CONSULTANCY (week-8)</vt:lpstr>
      <vt:lpstr>CODE OF MODULE 1      HOME PAGE</vt:lpstr>
      <vt:lpstr>PowerPoint Presentation</vt:lpstr>
      <vt:lpstr>PowerPoint Presentation</vt:lpstr>
      <vt:lpstr>CODE OF MODULE 1      REGISTER PAGE</vt:lpstr>
      <vt:lpstr>PowerPoint Presentation</vt:lpstr>
      <vt:lpstr>PowerPoint Presentation</vt:lpstr>
      <vt:lpstr>CODE OF MODULE 1      LOGIN  PAGE</vt:lpstr>
      <vt:lpstr>PowerPoint Presentation</vt:lpstr>
      <vt:lpstr>PowerPoint Presentation</vt:lpstr>
      <vt:lpstr>Modue description and implementation ONLINE DOCTOR CONSULTANCY (WEEK-9)</vt:lpstr>
      <vt:lpstr>CODE OF MODULE 2      levels</vt:lpstr>
      <vt:lpstr>PowerPoint Presentation</vt:lpstr>
      <vt:lpstr>PowerPoint Presentation</vt:lpstr>
      <vt:lpstr>PowerPoint Presentation</vt:lpstr>
      <vt:lpstr>PowerPoint Presentation</vt:lpstr>
      <vt:lpstr>PowerPoint Presentation</vt:lpstr>
      <vt:lpstr>CODE OF MODULE 2      analysis</vt:lpstr>
      <vt:lpstr>PowerPoint Presentation</vt:lpstr>
      <vt:lpstr>PowerPoint Presentation</vt:lpstr>
      <vt:lpstr>PowerPoint Presentation</vt:lpstr>
      <vt:lpstr>PowerPoint Presentation</vt:lpstr>
      <vt:lpstr>PowerPoint Presentation</vt:lpstr>
      <vt:lpstr>CODE OF MODULE 2      call</vt:lpstr>
      <vt:lpstr>PowerPoint Presentation</vt:lpstr>
      <vt:lpstr>PowerPoint Presentation</vt:lpstr>
      <vt:lpstr>PowerPoint Presentation</vt:lpstr>
      <vt:lpstr>PowerPoint Presentation</vt:lpstr>
      <vt:lpstr>Modue description and implementation ONLINE DOCTOR CONSULTANCY (WEEK-10)</vt:lpstr>
      <vt:lpstr>CODE OF MODULE 3 Feedback form      </vt:lpstr>
      <vt:lpstr>PowerPoint Presentation</vt:lpstr>
      <vt:lpstr>PowerPoint Presentation</vt:lpstr>
      <vt:lpstr>PowerPoint Presentation</vt:lpstr>
      <vt:lpstr>PowerPoint Presentation</vt:lpstr>
      <vt:lpstr>PowerPoint Presentation</vt:lpstr>
      <vt:lpstr>PowerPoint Presentation</vt:lpstr>
      <vt:lpstr>CODE OF MODULE 3     SUBMIT PAGE</vt:lpstr>
      <vt:lpstr>PowerPoint Presentation</vt:lpstr>
      <vt:lpstr>PowerPoint Presentation</vt:lpstr>
      <vt:lpstr>PowerPoint Presentation</vt:lpstr>
      <vt:lpstr>ONLINE DOCTOR CONSULTANCY (week-11) </vt:lpstr>
      <vt:lpstr>Scope of Testing </vt:lpstr>
      <vt:lpstr>Scope of Testing  </vt:lpstr>
      <vt:lpstr>Types of Testing , Methodology , Tools </vt:lpstr>
      <vt:lpstr>Sample Test Cases for Online Doctor Consultancy:</vt:lpstr>
      <vt:lpstr>Functional Test Case :</vt:lpstr>
      <vt:lpstr>Non Functional Test Cases:</vt:lpstr>
      <vt:lpstr>ONLINE DOCTOR CONSULTANCY (week-12) </vt:lpstr>
      <vt:lpstr> Defect Log</vt:lpstr>
      <vt:lpstr>Test Report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dc:title>
  <dc:creator>aduri uday</dc:creator>
  <cp:lastModifiedBy>ganeshandtarun@gmail.com</cp:lastModifiedBy>
  <cp:revision>213</cp:revision>
  <dcterms:created xsi:type="dcterms:W3CDTF">2021-02-22T10:02:08Z</dcterms:created>
  <dcterms:modified xsi:type="dcterms:W3CDTF">2021-05-29T15:44:03Z</dcterms:modified>
</cp:coreProperties>
</file>

<file path=docProps/thumbnail.jpeg>
</file>